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80" r:id="rId2"/>
    <p:sldId id="721" r:id="rId3"/>
    <p:sldId id="720" r:id="rId4"/>
    <p:sldId id="722" r:id="rId5"/>
    <p:sldId id="723" r:id="rId6"/>
    <p:sldId id="725" r:id="rId7"/>
    <p:sldId id="727" r:id="rId8"/>
    <p:sldId id="728" r:id="rId9"/>
    <p:sldId id="733" r:id="rId10"/>
    <p:sldId id="724" r:id="rId11"/>
    <p:sldId id="729" r:id="rId12"/>
    <p:sldId id="730" r:id="rId13"/>
    <p:sldId id="726" r:id="rId14"/>
    <p:sldId id="731" r:id="rId15"/>
    <p:sldId id="732" r:id="rId16"/>
    <p:sldId id="698" r:id="rId17"/>
    <p:sldId id="279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ítulos" id="{BA3CF1C7-71CB-484D-9721-F13D6AA7E7B3}">
          <p14:sldIdLst>
            <p14:sldId id="280"/>
            <p14:sldId id="721"/>
            <p14:sldId id="720"/>
            <p14:sldId id="722"/>
            <p14:sldId id="723"/>
            <p14:sldId id="725"/>
            <p14:sldId id="727"/>
            <p14:sldId id="728"/>
            <p14:sldId id="733"/>
            <p14:sldId id="724"/>
            <p14:sldId id="729"/>
            <p14:sldId id="730"/>
            <p14:sldId id="726"/>
            <p14:sldId id="731"/>
            <p14:sldId id="732"/>
            <p14:sldId id="698"/>
          </p14:sldIdLst>
        </p14:section>
        <p14:section name="Imagens" id="{D9E5BBA2-3A11-9D42-9558-4C9BC86851F7}">
          <p14:sldIdLst/>
        </p14:section>
        <p14:section name="Encerramento" id="{F264A1C2-3EB4-D34E-ABF3-E10CC5F4A7AC}">
          <p14:sldIdLst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pos="74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RINA SOUSA DE PAULA SANTOS" initials="KSDPS" lastIdx="1" clrIdx="0">
    <p:extLst>
      <p:ext uri="{19B8F6BF-5375-455C-9EA6-DF929625EA0E}">
        <p15:presenceInfo xmlns:p15="http://schemas.microsoft.com/office/powerpoint/2012/main" userId="S::1159077@mackenzie.br::dbcb5579-fa9d-46d2-9813-58753956508c" providerId="AD"/>
      </p:ext>
    </p:extLst>
  </p:cmAuthor>
  <p:cmAuthor id="2" name="Pedro Cacique" initials="PC" lastIdx="15" clrIdx="1">
    <p:extLst>
      <p:ext uri="{19B8F6BF-5375-455C-9EA6-DF929625EA0E}">
        <p15:presenceInfo xmlns:p15="http://schemas.microsoft.com/office/powerpoint/2012/main" userId="4e76e0b55d1b64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D92A34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D3AE67-6483-4543-91BD-8FF4710B3C90}" v="11" dt="2023-10-10T00:22:30.2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047" autoAdjust="0"/>
    <p:restoredTop sz="96327"/>
  </p:normalViewPr>
  <p:slideViewPr>
    <p:cSldViewPr snapToObjects="1">
      <p:cViewPr varScale="1">
        <p:scale>
          <a:sx n="71" d="100"/>
          <a:sy n="71" d="100"/>
        </p:scale>
        <p:origin x="60" y="714"/>
      </p:cViewPr>
      <p:guideLst>
        <p:guide orient="horz" pos="482"/>
        <p:guide pos="7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az Mikio Sasaki" userId="e7dc928306a225ff" providerId="LiveId" clId="{59D3AE67-6483-4543-91BD-8FF4710B3C90}"/>
    <pc:docChg chg="undo custSel addSld modSld sldOrd modSection">
      <pc:chgData name="Tomaz Mikio Sasaki" userId="e7dc928306a225ff" providerId="LiveId" clId="{59D3AE67-6483-4543-91BD-8FF4710B3C90}" dt="2023-10-10T01:15:41.606" v="978" actId="20577"/>
      <pc:docMkLst>
        <pc:docMk/>
      </pc:docMkLst>
      <pc:sldChg chg="modSp mod">
        <pc:chgData name="Tomaz Mikio Sasaki" userId="e7dc928306a225ff" providerId="LiveId" clId="{59D3AE67-6483-4543-91BD-8FF4710B3C90}" dt="2023-10-09T23:51:22.089" v="10" actId="14100"/>
        <pc:sldMkLst>
          <pc:docMk/>
          <pc:sldMk cId="1593931193" sldId="280"/>
        </pc:sldMkLst>
        <pc:spChg chg="mod">
          <ac:chgData name="Tomaz Mikio Sasaki" userId="e7dc928306a225ff" providerId="LiveId" clId="{59D3AE67-6483-4543-91BD-8FF4710B3C90}" dt="2023-10-09T23:50:52.448" v="1" actId="20577"/>
          <ac:spMkLst>
            <pc:docMk/>
            <pc:sldMk cId="1593931193" sldId="280"/>
            <ac:spMk id="2" creationId="{D5C03861-7BC1-3447-A470-2D8A0EAAA792}"/>
          </ac:spMkLst>
        </pc:spChg>
        <pc:spChg chg="mod">
          <ac:chgData name="Tomaz Mikio Sasaki" userId="e7dc928306a225ff" providerId="LiveId" clId="{59D3AE67-6483-4543-91BD-8FF4710B3C90}" dt="2023-10-09T23:51:22.089" v="10" actId="14100"/>
          <ac:spMkLst>
            <pc:docMk/>
            <pc:sldMk cId="1593931193" sldId="280"/>
            <ac:spMk id="4" creationId="{20C2F715-F78B-5543-A758-FF6FF447E727}"/>
          </ac:spMkLst>
        </pc:spChg>
      </pc:sldChg>
      <pc:sldChg chg="modSp mod">
        <pc:chgData name="Tomaz Mikio Sasaki" userId="e7dc928306a225ff" providerId="LiveId" clId="{59D3AE67-6483-4543-91BD-8FF4710B3C90}" dt="2023-10-09T23:52:31.671" v="68" actId="20577"/>
        <pc:sldMkLst>
          <pc:docMk/>
          <pc:sldMk cId="3692564729" sldId="722"/>
        </pc:sldMkLst>
        <pc:spChg chg="mod">
          <ac:chgData name="Tomaz Mikio Sasaki" userId="e7dc928306a225ff" providerId="LiveId" clId="{59D3AE67-6483-4543-91BD-8FF4710B3C90}" dt="2023-10-09T23:52:31.671" v="68" actId="20577"/>
          <ac:spMkLst>
            <pc:docMk/>
            <pc:sldMk cId="3692564729" sldId="722"/>
            <ac:spMk id="6" creationId="{18E7ACF7-54DB-F9A6-0503-0F942294D3B4}"/>
          </ac:spMkLst>
        </pc:spChg>
        <pc:cxnChg chg="mod">
          <ac:chgData name="Tomaz Mikio Sasaki" userId="e7dc928306a225ff" providerId="LiveId" clId="{59D3AE67-6483-4543-91BD-8FF4710B3C90}" dt="2023-10-09T23:52:06.985" v="42" actId="1076"/>
          <ac:cxnSpMkLst>
            <pc:docMk/>
            <pc:sldMk cId="3692564729" sldId="722"/>
            <ac:cxnSpMk id="12" creationId="{6B66CC11-3A32-F7E5-432D-ED0E03CEFD40}"/>
          </ac:cxnSpMkLst>
        </pc:cxnChg>
      </pc:sldChg>
      <pc:sldChg chg="modSp mod">
        <pc:chgData name="Tomaz Mikio Sasaki" userId="e7dc928306a225ff" providerId="LiveId" clId="{59D3AE67-6483-4543-91BD-8FF4710B3C90}" dt="2023-10-09T23:53:57.996" v="142" actId="1076"/>
        <pc:sldMkLst>
          <pc:docMk/>
          <pc:sldMk cId="12611236" sldId="723"/>
        </pc:sldMkLst>
        <pc:spChg chg="mod">
          <ac:chgData name="Tomaz Mikio Sasaki" userId="e7dc928306a225ff" providerId="LiveId" clId="{59D3AE67-6483-4543-91BD-8FF4710B3C90}" dt="2023-10-09T23:53:50.932" v="141" actId="20577"/>
          <ac:spMkLst>
            <pc:docMk/>
            <pc:sldMk cId="12611236" sldId="723"/>
            <ac:spMk id="6" creationId="{18E7ACF7-54DB-F9A6-0503-0F942294D3B4}"/>
          </ac:spMkLst>
        </pc:spChg>
        <pc:spChg chg="mod">
          <ac:chgData name="Tomaz Mikio Sasaki" userId="e7dc928306a225ff" providerId="LiveId" clId="{59D3AE67-6483-4543-91BD-8FF4710B3C90}" dt="2023-10-09T23:53:57.996" v="142" actId="1076"/>
          <ac:spMkLst>
            <pc:docMk/>
            <pc:sldMk cId="12611236" sldId="723"/>
            <ac:spMk id="7" creationId="{319524F1-76C1-0091-3390-F4B578E681A0}"/>
          </ac:spMkLst>
        </pc:spChg>
        <pc:cxnChg chg="mod">
          <ac:chgData name="Tomaz Mikio Sasaki" userId="e7dc928306a225ff" providerId="LiveId" clId="{59D3AE67-6483-4543-91BD-8FF4710B3C90}" dt="2023-10-09T23:53:57.996" v="142" actId="1076"/>
          <ac:cxnSpMkLst>
            <pc:docMk/>
            <pc:sldMk cId="12611236" sldId="723"/>
            <ac:cxnSpMk id="4" creationId="{D58636C0-E3F7-61DD-469D-1CCB98352B7F}"/>
          </ac:cxnSpMkLst>
        </pc:cxnChg>
      </pc:sldChg>
      <pc:sldChg chg="modSp mod">
        <pc:chgData name="Tomaz Mikio Sasaki" userId="e7dc928306a225ff" providerId="LiveId" clId="{59D3AE67-6483-4543-91BD-8FF4710B3C90}" dt="2023-10-10T00:13:24.283" v="380" actId="113"/>
        <pc:sldMkLst>
          <pc:docMk/>
          <pc:sldMk cId="546957945" sldId="724"/>
        </pc:sldMkLst>
        <pc:spChg chg="mod">
          <ac:chgData name="Tomaz Mikio Sasaki" userId="e7dc928306a225ff" providerId="LiveId" clId="{59D3AE67-6483-4543-91BD-8FF4710B3C90}" dt="2023-10-10T00:13:24.283" v="380" actId="113"/>
          <ac:spMkLst>
            <pc:docMk/>
            <pc:sldMk cId="546957945" sldId="724"/>
            <ac:spMk id="6" creationId="{18E7ACF7-54DB-F9A6-0503-0F942294D3B4}"/>
          </ac:spMkLst>
        </pc:spChg>
      </pc:sldChg>
      <pc:sldChg chg="modSp mod">
        <pc:chgData name="Tomaz Mikio Sasaki" userId="e7dc928306a225ff" providerId="LiveId" clId="{59D3AE67-6483-4543-91BD-8FF4710B3C90}" dt="2023-10-10T00:14:52.484" v="390" actId="20577"/>
        <pc:sldMkLst>
          <pc:docMk/>
          <pc:sldMk cId="501851646" sldId="726"/>
        </pc:sldMkLst>
        <pc:spChg chg="mod">
          <ac:chgData name="Tomaz Mikio Sasaki" userId="e7dc928306a225ff" providerId="LiveId" clId="{59D3AE67-6483-4543-91BD-8FF4710B3C90}" dt="2023-10-10T00:14:52.484" v="390" actId="20577"/>
          <ac:spMkLst>
            <pc:docMk/>
            <pc:sldMk cId="501851646" sldId="726"/>
            <ac:spMk id="6" creationId="{18E7ACF7-54DB-F9A6-0503-0F942294D3B4}"/>
          </ac:spMkLst>
        </pc:spChg>
      </pc:sldChg>
      <pc:sldChg chg="modSp mod">
        <pc:chgData name="Tomaz Mikio Sasaki" userId="e7dc928306a225ff" providerId="LiveId" clId="{59D3AE67-6483-4543-91BD-8FF4710B3C90}" dt="2023-10-10T00:13:43.159" v="382" actId="20577"/>
        <pc:sldMkLst>
          <pc:docMk/>
          <pc:sldMk cId="966833350" sldId="729"/>
        </pc:sldMkLst>
        <pc:spChg chg="mod">
          <ac:chgData name="Tomaz Mikio Sasaki" userId="e7dc928306a225ff" providerId="LiveId" clId="{59D3AE67-6483-4543-91BD-8FF4710B3C90}" dt="2023-10-10T00:13:43.159" v="382" actId="20577"/>
          <ac:spMkLst>
            <pc:docMk/>
            <pc:sldMk cId="966833350" sldId="729"/>
            <ac:spMk id="6" creationId="{18E7ACF7-54DB-F9A6-0503-0F942294D3B4}"/>
          </ac:spMkLst>
        </pc:spChg>
      </pc:sldChg>
      <pc:sldChg chg="modSp mod">
        <pc:chgData name="Tomaz Mikio Sasaki" userId="e7dc928306a225ff" providerId="LiveId" clId="{59D3AE67-6483-4543-91BD-8FF4710B3C90}" dt="2023-10-10T00:14:03.983" v="384" actId="20577"/>
        <pc:sldMkLst>
          <pc:docMk/>
          <pc:sldMk cId="794507930" sldId="730"/>
        </pc:sldMkLst>
        <pc:spChg chg="mod">
          <ac:chgData name="Tomaz Mikio Sasaki" userId="e7dc928306a225ff" providerId="LiveId" clId="{59D3AE67-6483-4543-91BD-8FF4710B3C90}" dt="2023-10-10T00:14:03.983" v="384" actId="20577"/>
          <ac:spMkLst>
            <pc:docMk/>
            <pc:sldMk cId="794507930" sldId="730"/>
            <ac:spMk id="6" creationId="{18E7ACF7-54DB-F9A6-0503-0F942294D3B4}"/>
          </ac:spMkLst>
        </pc:spChg>
      </pc:sldChg>
      <pc:sldChg chg="modSp mod">
        <pc:chgData name="Tomaz Mikio Sasaki" userId="e7dc928306a225ff" providerId="LiveId" clId="{59D3AE67-6483-4543-91BD-8FF4710B3C90}" dt="2023-10-10T01:01:10.266" v="942" actId="404"/>
        <pc:sldMkLst>
          <pc:docMk/>
          <pc:sldMk cId="4088061304" sldId="731"/>
        </pc:sldMkLst>
        <pc:spChg chg="mod">
          <ac:chgData name="Tomaz Mikio Sasaki" userId="e7dc928306a225ff" providerId="LiveId" clId="{59D3AE67-6483-4543-91BD-8FF4710B3C90}" dt="2023-10-10T01:01:10.266" v="942" actId="404"/>
          <ac:spMkLst>
            <pc:docMk/>
            <pc:sldMk cId="4088061304" sldId="731"/>
            <ac:spMk id="6" creationId="{18E7ACF7-54DB-F9A6-0503-0F942294D3B4}"/>
          </ac:spMkLst>
        </pc:spChg>
        <pc:picChg chg="mod">
          <ac:chgData name="Tomaz Mikio Sasaki" userId="e7dc928306a225ff" providerId="LiveId" clId="{59D3AE67-6483-4543-91BD-8FF4710B3C90}" dt="2023-10-10T00:22:30.198" v="671" actId="1076"/>
          <ac:picMkLst>
            <pc:docMk/>
            <pc:sldMk cId="4088061304" sldId="731"/>
            <ac:picMk id="3" creationId="{499F4C41-DAB1-F481-D591-2795F2783CB8}"/>
          </ac:picMkLst>
        </pc:picChg>
        <pc:picChg chg="mod">
          <ac:chgData name="Tomaz Mikio Sasaki" userId="e7dc928306a225ff" providerId="LiveId" clId="{59D3AE67-6483-4543-91BD-8FF4710B3C90}" dt="2023-10-10T00:22:30.198" v="671" actId="1076"/>
          <ac:picMkLst>
            <pc:docMk/>
            <pc:sldMk cId="4088061304" sldId="731"/>
            <ac:picMk id="4" creationId="{7C7F6696-E34A-3218-5F62-8FC595E47440}"/>
          </ac:picMkLst>
        </pc:picChg>
      </pc:sldChg>
      <pc:sldChg chg="modSp mod">
        <pc:chgData name="Tomaz Mikio Sasaki" userId="e7dc928306a225ff" providerId="LiveId" clId="{59D3AE67-6483-4543-91BD-8FF4710B3C90}" dt="2023-10-10T01:15:41.606" v="978" actId="20577"/>
        <pc:sldMkLst>
          <pc:docMk/>
          <pc:sldMk cId="3760374144" sldId="732"/>
        </pc:sldMkLst>
        <pc:spChg chg="mod">
          <ac:chgData name="Tomaz Mikio Sasaki" userId="e7dc928306a225ff" providerId="LiveId" clId="{59D3AE67-6483-4543-91BD-8FF4710B3C90}" dt="2023-10-10T01:15:41.606" v="978" actId="20577"/>
          <ac:spMkLst>
            <pc:docMk/>
            <pc:sldMk cId="3760374144" sldId="732"/>
            <ac:spMk id="6" creationId="{18E7ACF7-54DB-F9A6-0503-0F942294D3B4}"/>
          </ac:spMkLst>
        </pc:spChg>
      </pc:sldChg>
      <pc:sldChg chg="addSp delSp modSp add mod ord modClrScheme chgLayout">
        <pc:chgData name="Tomaz Mikio Sasaki" userId="e7dc928306a225ff" providerId="LiveId" clId="{59D3AE67-6483-4543-91BD-8FF4710B3C90}" dt="2023-10-10T00:10:12.528" v="317" actId="113"/>
        <pc:sldMkLst>
          <pc:docMk/>
          <pc:sldMk cId="464797207" sldId="733"/>
        </pc:sldMkLst>
        <pc:spChg chg="add del mod ord">
          <ac:chgData name="Tomaz Mikio Sasaki" userId="e7dc928306a225ff" providerId="LiveId" clId="{59D3AE67-6483-4543-91BD-8FF4710B3C90}" dt="2023-10-10T00:08:22.661" v="281" actId="478"/>
          <ac:spMkLst>
            <pc:docMk/>
            <pc:sldMk cId="464797207" sldId="733"/>
            <ac:spMk id="2" creationId="{F6BEC9DB-A032-116A-F1BF-760DCB6BED59}"/>
          </ac:spMkLst>
        </pc:spChg>
        <pc:spChg chg="mod ord">
          <ac:chgData name="Tomaz Mikio Sasaki" userId="e7dc928306a225ff" providerId="LiveId" clId="{59D3AE67-6483-4543-91BD-8FF4710B3C90}" dt="2023-10-10T00:08:10.266" v="279" actId="700"/>
          <ac:spMkLst>
            <pc:docMk/>
            <pc:sldMk cId="464797207" sldId="733"/>
            <ac:spMk id="5" creationId="{5E4C7AE7-DBE9-4065-2BDD-22C175A89067}"/>
          </ac:spMkLst>
        </pc:spChg>
        <pc:spChg chg="mod ord">
          <ac:chgData name="Tomaz Mikio Sasaki" userId="e7dc928306a225ff" providerId="LiveId" clId="{59D3AE67-6483-4543-91BD-8FF4710B3C90}" dt="2023-10-10T00:10:12.528" v="317" actId="113"/>
          <ac:spMkLst>
            <pc:docMk/>
            <pc:sldMk cId="464797207" sldId="733"/>
            <ac:spMk id="6" creationId="{18E7ACF7-54DB-F9A6-0503-0F942294D3B4}"/>
          </ac:spMkLst>
        </pc:spChg>
        <pc:picChg chg="add mod">
          <ac:chgData name="Tomaz Mikio Sasaki" userId="e7dc928306a225ff" providerId="LiveId" clId="{59D3AE67-6483-4543-91BD-8FF4710B3C90}" dt="2023-10-10T00:09:28.071" v="297" actId="1076"/>
          <ac:picMkLst>
            <pc:docMk/>
            <pc:sldMk cId="464797207" sldId="733"/>
            <ac:picMk id="4" creationId="{3995C0C7-E9E1-CF6C-2FE0-65B82C625C43}"/>
          </ac:picMkLst>
        </pc:picChg>
        <pc:picChg chg="add del mod">
          <ac:chgData name="Tomaz Mikio Sasaki" userId="e7dc928306a225ff" providerId="LiveId" clId="{59D3AE67-6483-4543-91BD-8FF4710B3C90}" dt="2023-10-10T00:08:55.266" v="293" actId="478"/>
          <ac:picMkLst>
            <pc:docMk/>
            <pc:sldMk cId="464797207" sldId="733"/>
            <ac:picMk id="1026" creationId="{465BB5A4-ADDA-8637-E4BC-90B84CE0B992}"/>
          </ac:picMkLst>
        </pc:picChg>
      </pc:sldChg>
    </pc:docChg>
  </pc:docChgLst>
  <pc:docChgLst>
    <pc:chgData name="Tomaz Mikio Sasaki" userId="e7dc928306a225ff" providerId="LiveId" clId="{AC889730-10B6-4F24-BC97-3B3E2328CC3F}"/>
    <pc:docChg chg="custSel delSld modSld modSection">
      <pc:chgData name="Tomaz Mikio Sasaki" userId="e7dc928306a225ff" providerId="LiveId" clId="{AC889730-10B6-4F24-BC97-3B3E2328CC3F}" dt="2023-04-10T11:07:33.001" v="264" actId="20577"/>
      <pc:docMkLst>
        <pc:docMk/>
      </pc:docMkLst>
      <pc:sldChg chg="del">
        <pc:chgData name="Tomaz Mikio Sasaki" userId="e7dc928306a225ff" providerId="LiveId" clId="{AC889730-10B6-4F24-BC97-3B3E2328CC3F}" dt="2023-04-10T10:24:45.160" v="0" actId="47"/>
        <pc:sldMkLst>
          <pc:docMk/>
          <pc:sldMk cId="489503331" sldId="699"/>
        </pc:sldMkLst>
      </pc:sldChg>
      <pc:sldChg chg="modSp mod">
        <pc:chgData name="Tomaz Mikio Sasaki" userId="e7dc928306a225ff" providerId="LiveId" clId="{AC889730-10B6-4F24-BC97-3B3E2328CC3F}" dt="2023-04-10T10:26:17.742" v="15" actId="207"/>
        <pc:sldMkLst>
          <pc:docMk/>
          <pc:sldMk cId="3586126253" sldId="721"/>
        </pc:sldMkLst>
        <pc:spChg chg="mod">
          <ac:chgData name="Tomaz Mikio Sasaki" userId="e7dc928306a225ff" providerId="LiveId" clId="{AC889730-10B6-4F24-BC97-3B3E2328CC3F}" dt="2023-04-10T10:26:17.742" v="15" actId="207"/>
          <ac:spMkLst>
            <pc:docMk/>
            <pc:sldMk cId="3586126253" sldId="721"/>
            <ac:spMk id="6" creationId="{18E7ACF7-54DB-F9A6-0503-0F942294D3B4}"/>
          </ac:spMkLst>
        </pc:spChg>
      </pc:sldChg>
      <pc:sldChg chg="addSp delSp modSp mod">
        <pc:chgData name="Tomaz Mikio Sasaki" userId="e7dc928306a225ff" providerId="LiveId" clId="{AC889730-10B6-4F24-BC97-3B3E2328CC3F}" dt="2023-04-10T10:35:32.643" v="47" actId="20577"/>
        <pc:sldMkLst>
          <pc:docMk/>
          <pc:sldMk cId="3692564729" sldId="722"/>
        </pc:sldMkLst>
        <pc:spChg chg="mod">
          <ac:chgData name="Tomaz Mikio Sasaki" userId="e7dc928306a225ff" providerId="LiveId" clId="{AC889730-10B6-4F24-BC97-3B3E2328CC3F}" dt="2023-04-10T10:35:01.543" v="29" actId="20577"/>
          <ac:spMkLst>
            <pc:docMk/>
            <pc:sldMk cId="3692564729" sldId="722"/>
            <ac:spMk id="6" creationId="{18E7ACF7-54DB-F9A6-0503-0F942294D3B4}"/>
          </ac:spMkLst>
        </pc:spChg>
        <pc:spChg chg="mod">
          <ac:chgData name="Tomaz Mikio Sasaki" userId="e7dc928306a225ff" providerId="LiveId" clId="{AC889730-10B6-4F24-BC97-3B3E2328CC3F}" dt="2023-04-10T10:34:39.521" v="23" actId="20577"/>
          <ac:spMkLst>
            <pc:docMk/>
            <pc:sldMk cId="3692564729" sldId="722"/>
            <ac:spMk id="7" creationId="{25C65A1C-7329-948B-4FE3-ADF1CD523906}"/>
          </ac:spMkLst>
        </pc:spChg>
        <pc:spChg chg="del">
          <ac:chgData name="Tomaz Mikio Sasaki" userId="e7dc928306a225ff" providerId="LiveId" clId="{AC889730-10B6-4F24-BC97-3B3E2328CC3F}" dt="2023-04-10T10:35:07.018" v="31" actId="478"/>
          <ac:spMkLst>
            <pc:docMk/>
            <pc:sldMk cId="3692564729" sldId="722"/>
            <ac:spMk id="11" creationId="{3484CCB8-3B20-342B-30B9-85C12157963E}"/>
          </ac:spMkLst>
        </pc:spChg>
        <pc:spChg chg="add mod">
          <ac:chgData name="Tomaz Mikio Sasaki" userId="e7dc928306a225ff" providerId="LiveId" clId="{AC889730-10B6-4F24-BC97-3B3E2328CC3F}" dt="2023-04-10T10:35:32.643" v="47" actId="20577"/>
          <ac:spMkLst>
            <pc:docMk/>
            <pc:sldMk cId="3692564729" sldId="722"/>
            <ac:spMk id="13" creationId="{67FF36CA-792F-18B4-0D39-3D67EF05CB00}"/>
          </ac:spMkLst>
        </pc:spChg>
        <pc:cxnChg chg="mod">
          <ac:chgData name="Tomaz Mikio Sasaki" userId="e7dc928306a225ff" providerId="LiveId" clId="{AC889730-10B6-4F24-BC97-3B3E2328CC3F}" dt="2023-04-10T10:34:32.284" v="17" actId="1076"/>
          <ac:cxnSpMkLst>
            <pc:docMk/>
            <pc:sldMk cId="3692564729" sldId="722"/>
            <ac:cxnSpMk id="4" creationId="{B71A197B-C08B-5FE6-212E-63010919ADF6}"/>
          </ac:cxnSpMkLst>
        </pc:cxnChg>
        <pc:cxnChg chg="del">
          <ac:chgData name="Tomaz Mikio Sasaki" userId="e7dc928306a225ff" providerId="LiveId" clId="{AC889730-10B6-4F24-BC97-3B3E2328CC3F}" dt="2023-04-10T10:35:04.333" v="30" actId="478"/>
          <ac:cxnSpMkLst>
            <pc:docMk/>
            <pc:sldMk cId="3692564729" sldId="722"/>
            <ac:cxnSpMk id="10" creationId="{DB9D561D-02E8-463C-5ECE-3295AF189F0C}"/>
          </ac:cxnSpMkLst>
        </pc:cxnChg>
        <pc:cxnChg chg="add mod">
          <ac:chgData name="Tomaz Mikio Sasaki" userId="e7dc928306a225ff" providerId="LiveId" clId="{AC889730-10B6-4F24-BC97-3B3E2328CC3F}" dt="2023-04-10T10:35:28.588" v="34" actId="14100"/>
          <ac:cxnSpMkLst>
            <pc:docMk/>
            <pc:sldMk cId="3692564729" sldId="722"/>
            <ac:cxnSpMk id="12" creationId="{6B66CC11-3A32-F7E5-432D-ED0E03CEFD40}"/>
          </ac:cxnSpMkLst>
        </pc:cxnChg>
      </pc:sldChg>
      <pc:sldChg chg="modSp mod">
        <pc:chgData name="Tomaz Mikio Sasaki" userId="e7dc928306a225ff" providerId="LiveId" clId="{AC889730-10B6-4F24-BC97-3B3E2328CC3F}" dt="2023-04-10T10:38:28.410" v="53" actId="20577"/>
        <pc:sldMkLst>
          <pc:docMk/>
          <pc:sldMk cId="12611236" sldId="723"/>
        </pc:sldMkLst>
        <pc:spChg chg="mod">
          <ac:chgData name="Tomaz Mikio Sasaki" userId="e7dc928306a225ff" providerId="LiveId" clId="{AC889730-10B6-4F24-BC97-3B3E2328CC3F}" dt="2023-04-10T10:38:28.410" v="53" actId="20577"/>
          <ac:spMkLst>
            <pc:docMk/>
            <pc:sldMk cId="12611236" sldId="723"/>
            <ac:spMk id="6" creationId="{18E7ACF7-54DB-F9A6-0503-0F942294D3B4}"/>
          </ac:spMkLst>
        </pc:spChg>
      </pc:sldChg>
      <pc:sldChg chg="modSp mod">
        <pc:chgData name="Tomaz Mikio Sasaki" userId="e7dc928306a225ff" providerId="LiveId" clId="{AC889730-10B6-4F24-BC97-3B3E2328CC3F}" dt="2023-04-10T11:07:33.001" v="264" actId="20577"/>
        <pc:sldMkLst>
          <pc:docMk/>
          <pc:sldMk cId="1307962888" sldId="727"/>
        </pc:sldMkLst>
        <pc:spChg chg="mod">
          <ac:chgData name="Tomaz Mikio Sasaki" userId="e7dc928306a225ff" providerId="LiveId" clId="{AC889730-10B6-4F24-BC97-3B3E2328CC3F}" dt="2023-04-10T11:07:33.001" v="264" actId="20577"/>
          <ac:spMkLst>
            <pc:docMk/>
            <pc:sldMk cId="1307962888" sldId="727"/>
            <ac:spMk id="6" creationId="{18E7ACF7-54DB-F9A6-0503-0F942294D3B4}"/>
          </ac:spMkLst>
        </pc:spChg>
      </pc:sldChg>
    </pc:docChg>
  </pc:docChgLst>
</pc:chgInfo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2.jpg>
</file>

<file path=ppt/media/image3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95342F-C9D8-1B48-8AF9-3F245CAAAB3B}" type="datetimeFigureOut">
              <a:rPr lang="pt-BR" smtClean="0"/>
              <a:t>09/10/2023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B8FF7-BD25-314F-A8F9-EB5A2547B94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672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7BBD0B5-2F4B-A440-A9F8-C08635AE52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3837899"/>
            <a:ext cx="7488832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i="1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E2C54667-A06C-124F-9A2B-A74BA59EC7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9" name="Espaço Reservado para Texto 13">
            <a:extLst>
              <a:ext uri="{FF2B5EF4-FFF2-40B4-BE49-F238E27FC236}">
                <a16:creationId xmlns:a16="http://schemas.microsoft.com/office/drawing/2014/main" id="{406E1EE8-ABF9-834F-800D-1A8A45031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55440" y="4390437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11" name="Picture 10" descr="Text&#10;&#10;Description automatically generated with medium confidence">
            <a:extLst>
              <a:ext uri="{FF2B5EF4-FFF2-40B4-BE49-F238E27FC236}">
                <a16:creationId xmlns:a16="http://schemas.microsoft.com/office/drawing/2014/main" id="{6632555F-0DD0-5382-CB86-37D293ED71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360" y="332656"/>
            <a:ext cx="3272044" cy="57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47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5" userDrawn="1">
          <p15:clr>
            <a:srgbClr val="FBAE40"/>
          </p15:clr>
        </p15:guide>
        <p15:guide id="2" pos="746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333BDE7E-1701-0A4A-8A46-CE3AD32643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20347" y="370937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/>
          </a:p>
        </p:txBody>
      </p:sp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FA8F1A8C-2200-054A-B17F-A731022F82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21869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558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AB204B3-8028-3848-9CC9-E53326C621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4033" y="370937"/>
            <a:ext cx="5184576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5256584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/>
          </a:p>
        </p:txBody>
      </p:sp>
    </p:spTree>
    <p:extLst>
      <p:ext uri="{BB962C8B-B14F-4D97-AF65-F5344CB8AC3E}">
        <p14:creationId xmlns:p14="http://schemas.microsoft.com/office/powerpoint/2010/main" val="2403394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BFF4EAA9-335F-C144-97AC-D5280D4F9B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F6D08FD3-6399-B92A-7430-396EFD4ED4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952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139301" y="0"/>
            <a:ext cx="8052699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B15C6BF-032F-3042-970F-449B660B9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C2382D18-CB6D-960D-B53F-2EF016C2376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69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2">
            <a:extLst>
              <a:ext uri="{FF2B5EF4-FFF2-40B4-BE49-F238E27FC236}">
                <a16:creationId xmlns:a16="http://schemas.microsoft.com/office/drawing/2014/main" id="{BA4DF037-52C2-2040-A310-A6108C77C6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151785" cy="6858000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8" name="Espaço Reservado para Número de Slide 5">
            <a:extLst>
              <a:ext uri="{FF2B5EF4-FFF2-40B4-BE49-F238E27FC236}">
                <a16:creationId xmlns:a16="http://schemas.microsoft.com/office/drawing/2014/main" id="{27342CFA-09F8-EA40-A427-48757EE60404}"/>
              </a:ext>
            </a:extLst>
          </p:cNvPr>
          <p:cNvSpPr txBox="1">
            <a:spLocks/>
          </p:cNvSpPr>
          <p:nvPr userDrawn="1"/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r" defTabSz="914400" rtl="0" eaLnBrk="1" latinLnBrk="0" hangingPunct="1">
              <a:defRPr sz="1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53C5236-48F9-414F-8BA1-1A5E80724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4580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ópic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17934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da página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BEC7A92C-24B4-D04A-8A65-18A5089E4C55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18251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6770121-1E43-674E-A283-A00A3683F15E}"/>
              </a:ext>
            </a:extLst>
          </p:cNvPr>
          <p:cNvSpPr txBox="1">
            <a:spLocks/>
          </p:cNvSpPr>
          <p:nvPr userDrawn="1"/>
        </p:nvSpPr>
        <p:spPr>
          <a:xfrm>
            <a:off x="566912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031A2374-0463-1946-93CB-F77F2B377E6E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1825137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BC2F0AD-63AE-7F46-911A-0802167337CF}"/>
              </a:ext>
            </a:extLst>
          </p:cNvPr>
          <p:cNvSpPr txBox="1">
            <a:spLocks/>
          </p:cNvSpPr>
          <p:nvPr userDrawn="1"/>
        </p:nvSpPr>
        <p:spPr>
          <a:xfrm>
            <a:off x="893514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3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73302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1</a:t>
            </a:r>
          </a:p>
        </p:txBody>
      </p:sp>
      <p:pic>
        <p:nvPicPr>
          <p:cNvPr id="13" name="Picture 12" descr="Logo, icon&#10;&#10;Description automatically generated">
            <a:extLst>
              <a:ext uri="{FF2B5EF4-FFF2-40B4-BE49-F238E27FC236}">
                <a16:creationId xmlns:a16="http://schemas.microsoft.com/office/drawing/2014/main" id="{94A59FDF-4D2F-1079-16FF-BF9BA5259B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22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entr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32651E94-78A3-E54B-9F62-FD13B2D3A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568168"/>
            <a:ext cx="10060432" cy="4021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4BB391C8-FFC8-00C1-01C7-75859F5E78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5102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ópico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D4E8545C-EC29-464D-998C-D20BC41E5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22978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40D3601-BFE7-AE4F-8A00-C433DC5B9ADA}"/>
              </a:ext>
            </a:extLst>
          </p:cNvPr>
          <p:cNvSpPr txBox="1">
            <a:spLocks/>
          </p:cNvSpPr>
          <p:nvPr userDrawn="1"/>
        </p:nvSpPr>
        <p:spPr>
          <a:xfrm>
            <a:off x="2473302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1</a:t>
            </a:r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329DB5F1-A175-8845-A658-DFADB27F2F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23295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E763CBF-0AE0-BB47-B4E8-F8A609E1D506}"/>
              </a:ext>
            </a:extLst>
          </p:cNvPr>
          <p:cNvSpPr txBox="1">
            <a:spLocks/>
          </p:cNvSpPr>
          <p:nvPr userDrawn="1"/>
        </p:nvSpPr>
        <p:spPr>
          <a:xfrm>
            <a:off x="566912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F8EC0C28-3912-EA4A-A2C5-3FD7C23E8642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2329582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6B4C5BE9-CE5C-C345-AFBF-98990BDCB249}"/>
              </a:ext>
            </a:extLst>
          </p:cNvPr>
          <p:cNvSpPr txBox="1">
            <a:spLocks/>
          </p:cNvSpPr>
          <p:nvPr userDrawn="1"/>
        </p:nvSpPr>
        <p:spPr>
          <a:xfrm>
            <a:off x="893514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3</a:t>
            </a:r>
          </a:p>
        </p:txBody>
      </p:sp>
      <p:pic>
        <p:nvPicPr>
          <p:cNvPr id="14" name="Picture 13" descr="Logo, icon&#10;&#10;Description automatically generated">
            <a:extLst>
              <a:ext uri="{FF2B5EF4-FFF2-40B4-BE49-F238E27FC236}">
                <a16:creationId xmlns:a16="http://schemas.microsoft.com/office/drawing/2014/main" id="{28F00B97-78C0-9016-7EC3-00C6828B31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7028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1542" y="1239448"/>
            <a:ext cx="2880320" cy="2448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43788" y="1239447"/>
            <a:ext cx="2880320" cy="2448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ço Reservado para Conteúdo 3">
            <a:extLst>
              <a:ext uri="{FF2B5EF4-FFF2-40B4-BE49-F238E27FC236}">
                <a16:creationId xmlns:a16="http://schemas.microsoft.com/office/drawing/2014/main" id="{5B0809CE-9E43-9143-8C54-AFF848EFE9A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61542" y="4114285"/>
            <a:ext cx="6162566" cy="12241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26A7B24-938D-A74A-A642-82B099E2B0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11" name="Picture 10" descr="Logo, icon&#10;&#10;Description automatically generated">
            <a:extLst>
              <a:ext uri="{FF2B5EF4-FFF2-40B4-BE49-F238E27FC236}">
                <a16:creationId xmlns:a16="http://schemas.microsoft.com/office/drawing/2014/main" id="{093CC029-EFDA-AB16-F18F-2B28F97F66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89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51276" y="1412776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33522" y="1412775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A6160E21-83BA-2E4C-A360-2C200700553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51276" y="3458312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CEC0F90B-6E6F-1046-844E-9036021ACDF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333522" y="3458311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5E04EA0-3F96-2F49-999C-013A03ADDB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13" name="Picture 12" descr="Logo, icon&#10;&#10;Description automatically generated">
            <a:extLst>
              <a:ext uri="{FF2B5EF4-FFF2-40B4-BE49-F238E27FC236}">
                <a16:creationId xmlns:a16="http://schemas.microsoft.com/office/drawing/2014/main" id="{9BD0FAE2-8A16-4E89-F06A-CE47B8759E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2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A2C21CFE-8102-7747-8306-0AC3F48E77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5" name="Espaço Reservado para Imagem 13">
            <a:extLst>
              <a:ext uri="{FF2B5EF4-FFF2-40B4-BE49-F238E27FC236}">
                <a16:creationId xmlns:a16="http://schemas.microsoft.com/office/drawing/2014/main" id="{7A25A5A3-27D1-B94B-8150-80152A9F12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13100"/>
            <a:ext cx="12192000" cy="2235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F0E34705-9872-514A-87B3-9A1AA3D0D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37" y="1495399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21" name="Espaço Reservado para Texto 13">
            <a:extLst>
              <a:ext uri="{FF2B5EF4-FFF2-40B4-BE49-F238E27FC236}">
                <a16:creationId xmlns:a16="http://schemas.microsoft.com/office/drawing/2014/main" id="{67B43C3C-9AA1-2944-B92D-A8B1897FD05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55437" y="5719451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90A54F47-73CC-1BE2-269A-AC40657A9F1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360" y="332656"/>
            <a:ext cx="3272044" cy="57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469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2" name="Espaço Reservado para Imagem 2">
            <a:extLst>
              <a:ext uri="{FF2B5EF4-FFF2-40B4-BE49-F238E27FC236}">
                <a16:creationId xmlns:a16="http://schemas.microsoft.com/office/drawing/2014/main" id="{02CECFCD-475A-1148-AEA9-662964EFB0C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51425" y="1412875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5" name="Espaço Reservado para Imagem 2">
            <a:extLst>
              <a:ext uri="{FF2B5EF4-FFF2-40B4-BE49-F238E27FC236}">
                <a16:creationId xmlns:a16="http://schemas.microsoft.com/office/drawing/2014/main" id="{F2C3B1B5-1CD4-7E44-A8EB-1C33DA69E53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33522" y="1404636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Imagem 2">
            <a:extLst>
              <a:ext uri="{FF2B5EF4-FFF2-40B4-BE49-F238E27FC236}">
                <a16:creationId xmlns:a16="http://schemas.microsoft.com/office/drawing/2014/main" id="{004209FA-B2FE-194A-8D8F-8810AE36917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46002" y="348583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1" name="Espaço Reservado para Imagem 2">
            <a:extLst>
              <a:ext uri="{FF2B5EF4-FFF2-40B4-BE49-F238E27FC236}">
                <a16:creationId xmlns:a16="http://schemas.microsoft.com/office/drawing/2014/main" id="{1E713CC1-28FE-0B4C-BDCE-9F6BAE02A73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33521" y="345890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8DCBE99C-C485-5942-BD67-F8BE00FA8D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1714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, 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477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0822D5E-3E94-024A-B52A-8B12C62E6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3610438"/>
            <a:ext cx="10060432" cy="19788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1292" y="1557216"/>
            <a:ext cx="5649415" cy="1690347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ctr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6636A738-DFF6-F19E-D597-848AC9980C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55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4" y="3429000"/>
            <a:ext cx="6468523" cy="34618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29" y="4349839"/>
            <a:ext cx="4464496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20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56040" y="0"/>
            <a:ext cx="573596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FE7524-AF62-7144-8D52-D67F2D0905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29" y="887323"/>
            <a:ext cx="4465637" cy="1620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9F7A9F23-6E7B-EFFD-036A-0A2052FA2C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2551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492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516" y="3068960"/>
            <a:ext cx="8712968" cy="2160240"/>
          </a:xfrm>
          <a:prstGeom prst="rect">
            <a:avLst/>
          </a:prstGeom>
          <a:noFill/>
          <a:effectLst/>
        </p:spPr>
        <p:txBody>
          <a:bodyPr lIns="180000" tIns="432000" rIns="180000" bIns="432000" anchor="ctr">
            <a:normAutofit/>
          </a:bodyPr>
          <a:lstStyle>
            <a:lvl1pPr algn="ctr">
              <a:defRPr sz="24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 </a:t>
            </a:r>
            <a:r>
              <a:rPr lang="pt-BR" dirty="0" err="1"/>
              <a:t>aliquip</a:t>
            </a:r>
            <a:r>
              <a:rPr lang="pt-BR" dirty="0"/>
              <a:t> </a:t>
            </a:r>
            <a:r>
              <a:rPr lang="pt-BR" dirty="0" err="1"/>
              <a:t>ex</a:t>
            </a:r>
            <a:r>
              <a:rPr lang="pt-BR" dirty="0"/>
              <a:t> </a:t>
            </a:r>
            <a:r>
              <a:rPr lang="pt-BR" dirty="0" err="1"/>
              <a:t>ea</a:t>
            </a:r>
            <a:r>
              <a:rPr lang="pt-BR" dirty="0"/>
              <a:t> </a:t>
            </a:r>
            <a:r>
              <a:rPr lang="pt-BR" dirty="0" err="1"/>
              <a:t>commodo</a:t>
            </a:r>
            <a:r>
              <a:rPr lang="pt-BR" dirty="0"/>
              <a:t> </a:t>
            </a:r>
            <a:r>
              <a:rPr lang="pt-BR" dirty="0" err="1"/>
              <a:t>consequat</a:t>
            </a:r>
            <a:r>
              <a:rPr lang="pt-BR" dirty="0"/>
              <a:t>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7DB1F4A-D835-2B4A-AC77-FFA9D88B5773}"/>
              </a:ext>
            </a:extLst>
          </p:cNvPr>
          <p:cNvSpPr/>
          <p:nvPr userDrawn="1"/>
        </p:nvSpPr>
        <p:spPr>
          <a:xfrm>
            <a:off x="5627947" y="2132856"/>
            <a:ext cx="936104" cy="7200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4800"/>
              <a:t>“</a:t>
            </a:r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D2583569-9A9A-2921-DC5A-078748F95F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0277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3797F75D-9657-DAF2-28AA-319B7B6CA6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96171" y="2060848"/>
            <a:ext cx="6096000" cy="1078579"/>
          </a:xfrm>
          <a:prstGeom prst="rect">
            <a:avLst/>
          </a:prstGeom>
        </p:spPr>
      </p:pic>
      <p:pic>
        <p:nvPicPr>
          <p:cNvPr id="5" name="Imagem 6">
            <a:extLst>
              <a:ext uri="{FF2B5EF4-FFF2-40B4-BE49-F238E27FC236}">
                <a16:creationId xmlns:a16="http://schemas.microsoft.com/office/drawing/2014/main" id="{77ED210E-B6D3-9E8C-B64A-EBFABB55CF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13738"/>
          <a:stretch/>
        </p:blipFill>
        <p:spPr>
          <a:xfrm>
            <a:off x="3359696" y="3846793"/>
            <a:ext cx="4824536" cy="77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68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da disciplina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1205326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2059233"/>
            <a:ext cx="10060432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798F67BE-404D-BB74-8975-1CC92403C7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44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1006043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6" name="Picture 5" descr="Logo, icon&#10;&#10;Description automatically generated">
            <a:extLst>
              <a:ext uri="{FF2B5EF4-FFF2-40B4-BE49-F238E27FC236}">
                <a16:creationId xmlns:a16="http://schemas.microsoft.com/office/drawing/2014/main" id="{CA227478-FA4D-94A0-47CA-1A0C589497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1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‹#›</a:t>
            </a:fld>
            <a:endParaRPr lang="pt-BR" sz="14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488620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6" name="Espaço Reservado para Conteúdo 3">
            <a:extLst>
              <a:ext uri="{FF2B5EF4-FFF2-40B4-BE49-F238E27FC236}">
                <a16:creationId xmlns:a16="http://schemas.microsoft.com/office/drawing/2014/main" id="{1B4B9CD8-7F0D-5145-BAFA-CF028C12AE32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240015" y="1340768"/>
            <a:ext cx="4894659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id="{31083011-F2F4-2284-BF10-E471E28C73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3352" y="6124575"/>
            <a:ext cx="544835" cy="54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92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m 27">
            <a:extLst>
              <a:ext uri="{FF2B5EF4-FFF2-40B4-BE49-F238E27FC236}">
                <a16:creationId xmlns:a16="http://schemas.microsoft.com/office/drawing/2014/main" id="{8713D8FD-A6EE-8449-B8C4-FB7D3EAA16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D92A34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rgbClr val="D92A34"/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983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B38453F-24BD-4645-904A-EBC41ECFB7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319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F044F65-B812-904A-8DB8-59E26CCE2E1B}"/>
              </a:ext>
            </a:extLst>
          </p:cNvPr>
          <p:cNvSpPr/>
          <p:nvPr userDrawn="1"/>
        </p:nvSpPr>
        <p:spPr>
          <a:xfrm>
            <a:off x="-48344" y="-99392"/>
            <a:ext cx="12288688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2C9DC1-3D49-5D4D-929C-76325EF07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b="58400"/>
          <a:stretch/>
        </p:blipFill>
        <p:spPr>
          <a:xfrm>
            <a:off x="0" y="4005064"/>
            <a:ext cx="5604284" cy="2852936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C00000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/>
          </a:p>
        </p:txBody>
      </p:sp>
    </p:spTree>
    <p:extLst>
      <p:ext uri="{BB962C8B-B14F-4D97-AF65-F5344CB8AC3E}">
        <p14:creationId xmlns:p14="http://schemas.microsoft.com/office/powerpoint/2010/main" val="134847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3739B1B-1F2F-654B-85FE-D78D929D1B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‹#›</a:t>
            </a:fld>
            <a:endParaRPr lang="pt-BR" sz="1400" b="1"/>
          </a:p>
        </p:txBody>
      </p:sp>
    </p:spTree>
    <p:extLst>
      <p:ext uri="{BB962C8B-B14F-4D97-AF65-F5344CB8AC3E}">
        <p14:creationId xmlns:p14="http://schemas.microsoft.com/office/powerpoint/2010/main" val="2822894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621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70" r:id="rId4"/>
    <p:sldLayoutId id="2147483671" r:id="rId5"/>
    <p:sldLayoutId id="2147483651" r:id="rId6"/>
    <p:sldLayoutId id="2147483654" r:id="rId7"/>
    <p:sldLayoutId id="2147483657" r:id="rId8"/>
    <p:sldLayoutId id="2147483658" r:id="rId9"/>
    <p:sldLayoutId id="2147483666" r:id="rId10"/>
    <p:sldLayoutId id="2147483667" r:id="rId11"/>
    <p:sldLayoutId id="2147483653" r:id="rId12"/>
    <p:sldLayoutId id="2147483655" r:id="rId13"/>
    <p:sldLayoutId id="2147483656" r:id="rId14"/>
    <p:sldLayoutId id="2147483659" r:id="rId15"/>
    <p:sldLayoutId id="2147483660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8" r:id="rId22"/>
    <p:sldLayoutId id="2147483669" r:id="rId23"/>
    <p:sldLayoutId id="2147483672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inf.ufpr.br/maziero/doku.php?id=prog2:start" TargetMode="Externa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5C03861-7BC1-3447-A470-2D8A0EAAA7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Algoritmos e Programação II</a:t>
            </a:r>
          </a:p>
          <a:p>
            <a:r>
              <a:rPr lang="pt-BR" dirty="0"/>
              <a:t>2</a:t>
            </a:r>
            <a:r>
              <a:rPr lang="pt-BR"/>
              <a:t>º </a:t>
            </a:r>
            <a:r>
              <a:rPr lang="pt-BR" dirty="0"/>
              <a:t>semestre de 2023</a:t>
            </a:r>
            <a:endParaRPr lang="en-B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B6832D-6E4D-E344-9E39-BC8F9113A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8496944" cy="1446550"/>
          </a:xfrm>
        </p:spPr>
        <p:txBody>
          <a:bodyPr>
            <a:normAutofit/>
          </a:bodyPr>
          <a:lstStyle/>
          <a:p>
            <a:r>
              <a:rPr lang="pt-BR" dirty="0"/>
              <a:t>Matrizes</a:t>
            </a:r>
            <a:endParaRPr lang="en-B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C2F715-F78B-5543-A758-FF6FF447E7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82017" y="4869160"/>
            <a:ext cx="5590047" cy="1512168"/>
          </a:xfrm>
        </p:spPr>
        <p:txBody>
          <a:bodyPr/>
          <a:lstStyle/>
          <a:p>
            <a:r>
              <a:rPr lang="pt-BR"/>
              <a:t>Profa. Ana Grasielle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Bruno da Silva Rodrigues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Ivan Carlos Alcântara de Oliveira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Rogério de Oliveira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/>
              <a:t>Prof. Tomaz Mikio Sasaki</a:t>
            </a:r>
            <a:endParaRPr lang="en-BR"/>
          </a:p>
          <a:p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1593931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9376" y="1772816"/>
            <a:ext cx="11233248" cy="4464496"/>
          </a:xfrm>
        </p:spPr>
        <p:txBody>
          <a:bodyPr/>
          <a:lstStyle/>
          <a:p>
            <a:pPr marL="457200" indent="-4572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buFontTx/>
              <a:buAutoNum type="arabicParenR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sz="2400" dirty="0"/>
              <a:t>Escreva programa em C que implemente:</a:t>
            </a:r>
          </a:p>
          <a:p>
            <a:pPr marL="914400" lvl="1" indent="-4572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buFont typeface="+mj-lt"/>
              <a:buAutoNum type="alphaUcPeriod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dirty="0"/>
              <a:t>Uma função </a:t>
            </a:r>
            <a:r>
              <a:rPr lang="pt-BR" b="1" err="1"/>
              <a:t>verificaMaior</a:t>
            </a:r>
            <a:r>
              <a:rPr lang="pt-BR" b="1"/>
              <a:t>(linhas, colunas, matriz)</a:t>
            </a:r>
            <a:r>
              <a:rPr lang="pt-BR"/>
              <a:t> </a:t>
            </a:r>
            <a:r>
              <a:rPr lang="pt-BR" dirty="0"/>
              <a:t>que recebe como parâmetro uma </a:t>
            </a:r>
            <a:r>
              <a:rPr lang="pt-BR"/>
              <a:t>matriz de </a:t>
            </a:r>
            <a:r>
              <a:rPr lang="pt-BR" dirty="0"/>
              <a:t>números inteiros e devolve o maior elemento encontrado na matriz. </a:t>
            </a:r>
          </a:p>
          <a:p>
            <a:pPr marL="914400" lvl="1" indent="-4572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buFont typeface="+mj-lt"/>
              <a:buAutoNum type="alphaUcPeriod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dirty="0"/>
              <a:t>Uma </a:t>
            </a:r>
            <a:r>
              <a:rPr lang="pt-BR"/>
              <a:t>função </a:t>
            </a:r>
            <a:r>
              <a:rPr lang="pt-BR" b="1"/>
              <a:t>criaMatriz (linhas, colunas, matriz)</a:t>
            </a:r>
            <a:r>
              <a:rPr lang="pt-BR"/>
              <a:t> </a:t>
            </a:r>
            <a:r>
              <a:rPr lang="pt-BR" dirty="0"/>
              <a:t>que preenche a matriz com números inteiros aleatórios (1 a 100).</a:t>
            </a:r>
          </a:p>
          <a:p>
            <a:pPr marL="914400" lvl="1" indent="-457200" defTabSz="449263">
              <a:spcBef>
                <a:spcPts val="650"/>
              </a:spcBef>
              <a:buClr>
                <a:srgbClr val="330066"/>
              </a:buClr>
              <a:buSzPct val="100000"/>
              <a:buFont typeface="+mj-lt"/>
              <a:buAutoNum type="alphaUcPeriod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altLang="pt-BR" dirty="0" err="1"/>
              <a:t>main</a:t>
            </a:r>
            <a:r>
              <a:rPr lang="pt-BR" altLang="pt-BR" dirty="0"/>
              <a:t>(): a função pede ao usuário que digite os valores para </a:t>
            </a:r>
            <a:r>
              <a:rPr lang="pt-BR" altLang="pt-BR"/>
              <a:t>definir as dimensões </a:t>
            </a:r>
            <a:r>
              <a:rPr lang="pt-BR" altLang="pt-BR" dirty="0"/>
              <a:t>da matriz, ou seja</a:t>
            </a:r>
            <a:r>
              <a:rPr lang="pt-BR" altLang="pt-BR"/>
              <a:t>, linhas e colunas da matriz. </a:t>
            </a:r>
            <a:r>
              <a:rPr lang="pt-BR" altLang="pt-BR" dirty="0"/>
              <a:t>Na sequencia, chama as funções </a:t>
            </a:r>
            <a:r>
              <a:rPr lang="pt-BR" altLang="pt-BR" b="1" dirty="0" err="1"/>
              <a:t>criaMatriz</a:t>
            </a:r>
            <a:r>
              <a:rPr lang="pt-BR" altLang="pt-BR" dirty="0"/>
              <a:t> e </a:t>
            </a:r>
            <a:r>
              <a:rPr lang="pt-BR" altLang="pt-BR" b="1" dirty="0" err="1"/>
              <a:t>verificaMaior</a:t>
            </a:r>
            <a:r>
              <a:rPr lang="pt-BR" altLang="pt-BR" dirty="0"/>
              <a:t> e, por último imprime a matriz gerada. </a:t>
            </a:r>
          </a:p>
          <a:p>
            <a:pPr marL="914400" lvl="1" indent="-4572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buFont typeface="+mj-lt"/>
              <a:buAutoNum type="alphaUcPeriod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endParaRPr lang="pt-BR" dirty="0"/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546957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772816"/>
            <a:ext cx="10060432" cy="4464496"/>
          </a:xfrm>
        </p:spPr>
        <p:txBody>
          <a:bodyPr/>
          <a:lstStyle/>
          <a:p>
            <a:pPr marL="182563" indent="-182563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dirty="0"/>
              <a:t>2) </a:t>
            </a:r>
            <a:r>
              <a:rPr lang="pt-BR" altLang="pt-BR" sz="2800" b="0" dirty="0">
                <a:solidFill>
                  <a:srgbClr val="000000"/>
                </a:solidFill>
                <a:cs typeface="Courier New" pitchFamily="49" charset="0"/>
              </a:rPr>
              <a:t>O traço de uma matriz é a soma dos elementos de sua </a:t>
            </a:r>
            <a:r>
              <a:rPr lang="pt-BR" altLang="pt-BR" sz="2800" dirty="0">
                <a:solidFill>
                  <a:srgbClr val="000000"/>
                </a:solidFill>
                <a:cs typeface="Courier New" pitchFamily="49" charset="0"/>
              </a:rPr>
              <a:t>diagonal principal</a:t>
            </a:r>
            <a:r>
              <a:rPr lang="pt-BR" altLang="pt-BR" sz="2800" b="0" dirty="0">
                <a:solidFill>
                  <a:srgbClr val="000000"/>
                </a:solidFill>
                <a:cs typeface="Courier New" pitchFamily="49" charset="0"/>
              </a:rPr>
              <a:t>. Implemente uma função 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que recebe </a:t>
            </a:r>
            <a:r>
              <a:rPr lang="pt-BR" altLang="pt-BR" sz="2800" b="0" dirty="0">
                <a:solidFill>
                  <a:srgbClr val="000000"/>
                </a:solidFill>
                <a:cs typeface="Courier New" pitchFamily="49" charset="0"/>
              </a:rPr>
              <a:t>uma matriz quadrada, ou seja, número de linhas igual ao número de colunas, e devolva o seu traço.</a:t>
            </a:r>
          </a:p>
          <a:p>
            <a:pPr marL="914400" lvl="1" indent="-4572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buFont typeface="+mj-lt"/>
              <a:buAutoNum type="alphaUcPeriod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endParaRPr lang="pt-BR" sz="2800" dirty="0"/>
          </a:p>
          <a:p>
            <a:endParaRPr lang="pt-BR" dirty="0"/>
          </a:p>
        </p:txBody>
      </p:sp>
      <p:pic>
        <p:nvPicPr>
          <p:cNvPr id="3074" name="Picture 2" descr="Matriz Diagonal e Matriz identidade - Mundo Educação">
            <a:extLst>
              <a:ext uri="{FF2B5EF4-FFF2-40B4-BE49-F238E27FC236}">
                <a16:creationId xmlns:a16="http://schemas.microsoft.com/office/drawing/2014/main" id="{080A6EFB-2B95-52B4-EF9F-AFEB937A0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3789039"/>
            <a:ext cx="3600400" cy="229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6833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772816"/>
            <a:ext cx="10060432" cy="4464496"/>
          </a:xfrm>
        </p:spPr>
        <p:txBody>
          <a:bodyPr/>
          <a:lstStyle/>
          <a:p>
            <a:pPr marL="182563" indent="-182563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dirty="0"/>
              <a:t>3) </a:t>
            </a:r>
            <a:r>
              <a:rPr lang="pt-BR" altLang="pt-BR" sz="2800" b="0" dirty="0">
                <a:solidFill>
                  <a:srgbClr val="000000"/>
                </a:solidFill>
                <a:cs typeface="Courier New" pitchFamily="49" charset="0"/>
              </a:rPr>
              <a:t>Quando a matriz é quadrada nela podemos perceber a presença de uma diagonal secundária e uma diagonal principal. Crie uma função 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que recebe </a:t>
            </a:r>
            <a:r>
              <a:rPr lang="pt-BR" altLang="pt-BR" sz="2800" b="0" dirty="0">
                <a:solidFill>
                  <a:srgbClr val="000000"/>
                </a:solidFill>
                <a:cs typeface="Courier New" pitchFamily="49" charset="0"/>
              </a:rPr>
              <a:t>uma matriz quadrada e devolve a soma dos  valores da diagonal secundária.</a:t>
            </a:r>
          </a:p>
          <a:p>
            <a:pPr marL="914400" lvl="1" indent="-4572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buFont typeface="+mj-lt"/>
              <a:buAutoNum type="alphaUcPeriod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endParaRPr lang="pt-BR" sz="2800" dirty="0"/>
          </a:p>
          <a:p>
            <a:endParaRPr lang="pt-BR" dirty="0"/>
          </a:p>
        </p:txBody>
      </p:sp>
      <p:pic>
        <p:nvPicPr>
          <p:cNvPr id="2" name="Picture 4" descr="Tipo de Matrizes - Brasil Escola">
            <a:extLst>
              <a:ext uri="{FF2B5EF4-FFF2-40B4-BE49-F238E27FC236}">
                <a16:creationId xmlns:a16="http://schemas.microsoft.com/office/drawing/2014/main" id="{E5071AD8-BD5D-C97B-F1DE-1E2D3B190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1624" y="4005064"/>
            <a:ext cx="4378325" cy="2087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4507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772816"/>
            <a:ext cx="10060432" cy="4464496"/>
          </a:xfrm>
        </p:spPr>
        <p:txBody>
          <a:bodyPr/>
          <a:lstStyle/>
          <a:p>
            <a:pPr marL="182563" indent="-182563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dirty="0"/>
              <a:t>4) </a:t>
            </a:r>
            <a: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  <a:t>Para que uma matriz tenha diagonal ela </a:t>
            </a:r>
            <a:b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</a:br>
            <a: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  <a:t>deverá ser uma </a:t>
            </a:r>
            <a:r>
              <a:rPr lang="pt-BR" sz="2800" dirty="0">
                <a:solidFill>
                  <a:srgbClr val="000000"/>
                </a:solidFill>
                <a:cs typeface="Courier New" pitchFamily="49" charset="0"/>
              </a:rPr>
              <a:t>matriz quadrada</a:t>
            </a:r>
            <a: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  <a:t>, ou seja, N=M. </a:t>
            </a:r>
          </a:p>
          <a:p>
            <a:pPr marL="182563" indent="-182563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  <a:t>Uma </a:t>
            </a:r>
            <a:r>
              <a:rPr lang="pt-BR" sz="2800" dirty="0">
                <a:solidFill>
                  <a:srgbClr val="FF0000"/>
                </a:solidFill>
                <a:cs typeface="Courier New" pitchFamily="49" charset="0"/>
              </a:rPr>
              <a:t>matriz diagonal </a:t>
            </a:r>
            <a: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  <a:t>é uma matriz quadrada onde os elementos que não pertencem à diagonal principal são obrigatoriamente iguais a zero. </a:t>
            </a:r>
            <a:r>
              <a:rPr lang="pt-BR" sz="2800" b="0" dirty="0" err="1">
                <a:solidFill>
                  <a:srgbClr val="000000"/>
                </a:solidFill>
                <a:cs typeface="Courier New" pitchFamily="49" charset="0"/>
              </a:rPr>
              <a:t>Obs</a:t>
            </a:r>
            <a: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  <a:t>: </a:t>
            </a:r>
            <a:r>
              <a:rPr lang="pt-BR" sz="2800" b="0" i="1" dirty="0">
                <a:solidFill>
                  <a:srgbClr val="000000"/>
                </a:solidFill>
                <a:cs typeface="Courier New" pitchFamily="49" charset="0"/>
              </a:rPr>
              <a:t>isso não </a:t>
            </a:r>
            <a:r>
              <a:rPr lang="pt-BR" sz="2800" b="0" i="1">
                <a:solidFill>
                  <a:srgbClr val="000000"/>
                </a:solidFill>
                <a:cs typeface="Courier New" pitchFamily="49" charset="0"/>
              </a:rPr>
              <a:t>impede que </a:t>
            </a:r>
            <a:r>
              <a:rPr lang="pt-BR" sz="2800" b="0" i="1" dirty="0">
                <a:solidFill>
                  <a:srgbClr val="000000"/>
                </a:solidFill>
                <a:cs typeface="Courier New" pitchFamily="49" charset="0"/>
              </a:rPr>
              <a:t>os elementos que pertencem à diagonal principal sejam iguais a zero, ou seja, uma matriz onde todos os seus elementos são iguais a zero é uma matriz diagonal.</a:t>
            </a:r>
          </a:p>
          <a:p>
            <a:pPr marL="182563" indent="-182563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  <a:t>Crie uma função em C que receba uma </a:t>
            </a:r>
            <a:r>
              <a:rPr lang="pt-BR" sz="2800" b="0">
                <a:solidFill>
                  <a:srgbClr val="000000"/>
                </a:solidFill>
                <a:cs typeface="Courier New" pitchFamily="49" charset="0"/>
              </a:rPr>
              <a:t>matriz e </a:t>
            </a:r>
            <a: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  <a:t>verifica se a matriz é uma </a:t>
            </a:r>
            <a:r>
              <a:rPr lang="pt-BR" sz="2800" dirty="0">
                <a:solidFill>
                  <a:srgbClr val="FF0000"/>
                </a:solidFill>
                <a:cs typeface="Courier New" pitchFamily="49" charset="0"/>
              </a:rPr>
              <a:t>matriz diagonal</a:t>
            </a:r>
            <a: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  <a:t>. </a:t>
            </a:r>
            <a:r>
              <a:rPr lang="pt-BR" sz="2800" b="0" dirty="0" err="1">
                <a:solidFill>
                  <a:srgbClr val="000000"/>
                </a:solidFill>
                <a:cs typeface="Courier New" pitchFamily="49" charset="0"/>
              </a:rPr>
              <a:t>Obs</a:t>
            </a:r>
            <a: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  <a:t>: </a:t>
            </a:r>
            <a:r>
              <a:rPr lang="pt-BR" sz="2800" b="0" i="1" dirty="0">
                <a:solidFill>
                  <a:srgbClr val="000000"/>
                </a:solidFill>
                <a:cs typeface="Courier New" pitchFamily="49" charset="0"/>
              </a:rPr>
              <a:t>sua função deve retornar </a:t>
            </a:r>
            <a:r>
              <a:rPr lang="pt-BR" sz="2800" b="0" i="1" dirty="0" err="1">
                <a:solidFill>
                  <a:srgbClr val="000000"/>
                </a:solidFill>
                <a:cs typeface="Courier New" pitchFamily="49" charset="0"/>
              </a:rPr>
              <a:t>True</a:t>
            </a:r>
            <a:r>
              <a:rPr lang="pt-BR" sz="2800" b="0" i="1" dirty="0">
                <a:solidFill>
                  <a:srgbClr val="000000"/>
                </a:solidFill>
                <a:cs typeface="Courier New" pitchFamily="49" charset="0"/>
              </a:rPr>
              <a:t> caso seja uma matriz diagonal e False caso contrário</a:t>
            </a:r>
            <a:r>
              <a:rPr lang="pt-BR" sz="2800" b="0" dirty="0">
                <a:solidFill>
                  <a:srgbClr val="000000"/>
                </a:solidFill>
                <a:cs typeface="Courier New" pitchFamily="49" charset="0"/>
              </a:rPr>
              <a:t>.</a:t>
            </a:r>
            <a:endParaRPr lang="pt-BR" altLang="pt-BR" sz="2800" b="0" dirty="0">
              <a:solidFill>
                <a:srgbClr val="000000"/>
              </a:solidFill>
              <a:cs typeface="Courier New" pitchFamily="49" charset="0"/>
            </a:endParaRPr>
          </a:p>
          <a:p>
            <a:pPr marL="914400" lvl="1" indent="-4572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buFont typeface="+mj-lt"/>
              <a:buAutoNum type="alphaUcPeriod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endParaRPr lang="pt-BR" sz="2800" dirty="0"/>
          </a:p>
          <a:p>
            <a:endParaRPr lang="pt-BR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6430175-F5B5-B5B1-2FEB-C30EED27A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272" y="440626"/>
            <a:ext cx="3095625" cy="1976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1851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484784"/>
            <a:ext cx="10060432" cy="5112568"/>
          </a:xfrm>
        </p:spPr>
        <p:txBody>
          <a:bodyPr/>
          <a:lstStyle/>
          <a:p>
            <a:pPr marL="355600" indent="-3556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dirty="0"/>
              <a:t>5</a:t>
            </a:r>
            <a:r>
              <a:rPr lang="pt-BR"/>
              <a:t>) Dada uma matriz A, a transposta desta matriz é uma matriz que tem as colunas da matriz A como linhas.</a:t>
            </a:r>
            <a:endParaRPr lang="pt-BR" sz="2800" b="0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195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endParaRPr lang="pt-BR" sz="2800" b="0" dirty="0">
              <a:solidFill>
                <a:schemeClr val="tx1"/>
              </a:solidFill>
            </a:endParaRPr>
          </a:p>
          <a:p>
            <a:pPr marL="36195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sz="2800" b="0" dirty="0">
                <a:solidFill>
                  <a:schemeClr val="tx1"/>
                </a:solidFill>
              </a:rPr>
              <a:t>Exemplo, </a:t>
            </a:r>
            <a:r>
              <a:rPr lang="pt-BR" sz="2800" b="0">
                <a:solidFill>
                  <a:schemeClr val="tx1"/>
                </a:solidFill>
              </a:rPr>
              <a:t>se </a:t>
            </a:r>
            <a:r>
              <a:rPr lang="pt-BR" altLang="pt-BR" sz="2800" b="0">
                <a:solidFill>
                  <a:schemeClr val="tx1"/>
                </a:solidFill>
              </a:rPr>
              <a:t> </a:t>
            </a:r>
            <a:r>
              <a:rPr lang="pt-BR" altLang="pt-BR"/>
              <a:t>A =</a:t>
            </a:r>
            <a:endParaRPr lang="pt-BR" altLang="pt-BR" sz="2800" baseline="-25000" dirty="0"/>
          </a:p>
          <a:p>
            <a:pPr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endParaRPr lang="pt-BR" sz="2800" b="0" dirty="0">
              <a:solidFill>
                <a:schemeClr val="tx1"/>
              </a:solidFill>
            </a:endParaRPr>
          </a:p>
          <a:p>
            <a:pPr marL="36195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sz="2800" b="0">
                <a:solidFill>
                  <a:schemeClr val="tx1"/>
                </a:solidFill>
              </a:rPr>
              <a:t>a </a:t>
            </a:r>
            <a:r>
              <a:rPr lang="pt-BR" sz="2800" b="0" dirty="0">
                <a:solidFill>
                  <a:schemeClr val="tx1"/>
                </a:solidFill>
              </a:rPr>
              <a:t>matriz </a:t>
            </a:r>
            <a:r>
              <a:rPr lang="pt-BR" sz="2800" b="0">
                <a:solidFill>
                  <a:schemeClr val="tx1"/>
                </a:solidFill>
              </a:rPr>
              <a:t>transposta A</a:t>
            </a:r>
            <a:r>
              <a:rPr lang="pt-BR" sz="2800" b="0" baseline="30000">
                <a:solidFill>
                  <a:schemeClr val="tx1"/>
                </a:solidFill>
              </a:rPr>
              <a:t>t</a:t>
            </a:r>
            <a:r>
              <a:rPr lang="pt-BR" sz="2800" b="0">
                <a:solidFill>
                  <a:schemeClr val="tx1"/>
                </a:solidFill>
              </a:rPr>
              <a:t> será </a:t>
            </a:r>
          </a:p>
          <a:p>
            <a:pPr marL="36195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endParaRPr lang="pt-BR"/>
          </a:p>
          <a:p>
            <a:pPr marL="36195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sz="2800"/>
              <a:t>Desenvolva uma função com a assinatura </a:t>
            </a:r>
          </a:p>
          <a:p>
            <a:pPr marL="36195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sz="2800"/>
              <a:t>    </a:t>
            </a:r>
            <a:r>
              <a:rPr lang="pt-BR" sz="1800" b="1">
                <a:latin typeface="Consolas" panose="020B0609020204030204" pitchFamily="49" charset="0"/>
              </a:rPr>
              <a:t>void transposta(int lin, int col, int A[lin][col], int At[col][lin])</a:t>
            </a:r>
            <a:endParaRPr lang="pt-BR" sz="2400" b="1">
              <a:latin typeface="Consolas" panose="020B0609020204030204" pitchFamily="49" charset="0"/>
            </a:endParaRPr>
          </a:p>
          <a:p>
            <a:pPr marL="36195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sz="2800"/>
              <a:t>que devolva em </a:t>
            </a:r>
            <a:r>
              <a:rPr lang="pt-BR" sz="2800" b="1"/>
              <a:t>At</a:t>
            </a:r>
            <a:r>
              <a:rPr lang="pt-BR" sz="2800"/>
              <a:t> a transposta de </a:t>
            </a:r>
            <a:r>
              <a:rPr lang="pt-BR" sz="2800" b="1"/>
              <a:t>A</a:t>
            </a:r>
            <a:r>
              <a:rPr lang="pt-BR" sz="2800"/>
              <a:t>.</a:t>
            </a:r>
            <a:endParaRPr lang="pt-BR" sz="2800" dirty="0"/>
          </a:p>
          <a:p>
            <a:endParaRPr lang="pt-BR" dirty="0"/>
          </a:p>
        </p:txBody>
      </p:sp>
      <p:pic>
        <p:nvPicPr>
          <p:cNvPr id="3" name="Picture 2" descr="https://brasilescola.uol.com.br/upload/e/matriz23.JPG">
            <a:extLst>
              <a:ext uri="{FF2B5EF4-FFF2-40B4-BE49-F238E27FC236}">
                <a16:creationId xmlns:a16="http://schemas.microsoft.com/office/drawing/2014/main" id="{499F4C41-DAB1-F481-D591-2795F2783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734" y="2612330"/>
            <a:ext cx="792163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7C7F6696-E34A-3218-5F62-8FC595E474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936" y="3581475"/>
            <a:ext cx="1458912" cy="906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8061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Exercicios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548175"/>
            <a:ext cx="10060432" cy="4896544"/>
          </a:xfrm>
        </p:spPr>
        <p:txBody>
          <a:bodyPr/>
          <a:lstStyle/>
          <a:p>
            <a:pPr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altLang="pt-BR" sz="2800" b="0" dirty="0">
                <a:solidFill>
                  <a:srgbClr val="000000"/>
                </a:solidFill>
                <a:latin typeface="+mn-lt"/>
                <a:cs typeface="Courier New" pitchFamily="49" charset="0"/>
              </a:rPr>
              <a:t>6) </a:t>
            </a:r>
            <a:r>
              <a:rPr lang="pt-BR" altLang="pt-BR" sz="2800" b="0" dirty="0">
                <a:solidFill>
                  <a:srgbClr val="000000"/>
                </a:solidFill>
                <a:cs typeface="Courier New" pitchFamily="49" charset="0"/>
              </a:rPr>
              <a:t>Escreva uma função que 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recebe como parâmetros três matrizes: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A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,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B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 e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C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, </a:t>
            </a:r>
            <a:r>
              <a:rPr lang="pt-BR" altLang="pt-BR" sz="2800" b="0" dirty="0">
                <a:solidFill>
                  <a:srgbClr val="000000"/>
                </a:solidFill>
                <a:cs typeface="Courier New" pitchFamily="49" charset="0"/>
              </a:rPr>
              <a:t>com </a:t>
            </a:r>
            <a:r>
              <a:rPr lang="pt-BR" altLang="pt-BR" sz="2800" b="1" dirty="0">
                <a:solidFill>
                  <a:srgbClr val="000000"/>
                </a:solidFill>
                <a:cs typeface="Courier New" pitchFamily="49" charset="0"/>
              </a:rPr>
              <a:t>n</a:t>
            </a:r>
            <a:r>
              <a:rPr lang="pt-BR" altLang="pt-BR" sz="2800" b="0" dirty="0">
                <a:solidFill>
                  <a:srgbClr val="000000"/>
                </a:solidFill>
                <a:cs typeface="Courier New" pitchFamily="49" charset="0"/>
              </a:rPr>
              <a:t> linhas e </a:t>
            </a:r>
            <a:r>
              <a:rPr lang="pt-BR" altLang="pt-BR" sz="2800" b="1" dirty="0">
                <a:solidFill>
                  <a:srgbClr val="000000"/>
                </a:solidFill>
                <a:cs typeface="Courier New" pitchFamily="49" charset="0"/>
              </a:rPr>
              <a:t>m</a:t>
            </a:r>
            <a:r>
              <a:rPr lang="pt-BR" altLang="pt-BR" sz="2800" b="0" dirty="0">
                <a:solidFill>
                  <a:srgbClr val="000000"/>
                </a:solidFill>
                <a:cs typeface="Courier New" pitchFamily="49" charset="0"/>
              </a:rPr>
              <a:t> colunas.</a:t>
            </a:r>
          </a:p>
          <a:p>
            <a:pPr marL="266700" indent="-2667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altLang="pt-BR" sz="2800" b="0" dirty="0">
                <a:solidFill>
                  <a:srgbClr val="000000"/>
                </a:solidFill>
                <a:cs typeface="Courier New" pitchFamily="49" charset="0"/>
              </a:rPr>
              <a:t>	Sua função deve calcular a  soma de </a:t>
            </a:r>
            <a:r>
              <a:rPr lang="pt-BR" altLang="pt-BR" sz="2800" b="1" dirty="0">
                <a:solidFill>
                  <a:srgbClr val="000000"/>
                </a:solidFill>
                <a:cs typeface="Courier New" pitchFamily="49" charset="0"/>
              </a:rPr>
              <a:t>A +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B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 e armazenar o resultado na matriz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C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.</a:t>
            </a:r>
            <a:endParaRPr lang="pt-BR" altLang="pt-BR" sz="2800" b="0" dirty="0">
              <a:solidFill>
                <a:srgbClr val="000000"/>
              </a:solidFill>
              <a:cs typeface="Courier New" pitchFamily="49" charset="0"/>
            </a:endParaRPr>
          </a:p>
          <a:p>
            <a:pPr marL="361950" indent="-361950">
              <a:defRPr/>
            </a:pPr>
            <a:endParaRPr lang="pt-BR" sz="2800" b="0" dirty="0">
              <a:solidFill>
                <a:schemeClr val="tx1"/>
              </a:solidFill>
            </a:endParaRPr>
          </a:p>
          <a:p>
            <a:pPr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sz="2800" b="0" dirty="0">
                <a:solidFill>
                  <a:schemeClr val="tx1"/>
                </a:solidFill>
              </a:rPr>
              <a:t>7</a:t>
            </a:r>
            <a:r>
              <a:rPr lang="pt-BR" sz="2800" b="0">
                <a:solidFill>
                  <a:schemeClr val="tx1"/>
                </a:solidFill>
              </a:rPr>
              <a:t>) 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Escreva uma função que recebe como parâmetros:</a:t>
            </a:r>
          </a:p>
          <a:p>
            <a:pPr marL="457200" indent="-4572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buFont typeface="Arial" panose="020B0604020202020204" pitchFamily="34" charset="0"/>
              <a:buChar char="•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altLang="pt-BR">
                <a:solidFill>
                  <a:srgbClr val="000000"/>
                </a:solidFill>
                <a:cs typeface="Courier New" pitchFamily="49" charset="0"/>
              </a:rPr>
              <a:t>a matriz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A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, com dimensões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n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x</a:t>
            </a:r>
            <a:r>
              <a:rPr lang="pt-BR" altLang="pt-BR" b="1">
                <a:solidFill>
                  <a:srgbClr val="000000"/>
                </a:solidFill>
                <a:cs typeface="Courier New" pitchFamily="49" charset="0"/>
              </a:rPr>
              <a:t>m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;</a:t>
            </a:r>
          </a:p>
          <a:p>
            <a:pPr marL="457200" indent="-4572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buFont typeface="Arial" panose="020B0604020202020204" pitchFamily="34" charset="0"/>
              <a:buChar char="•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altLang="pt-BR">
                <a:solidFill>
                  <a:srgbClr val="000000"/>
                </a:solidFill>
                <a:cs typeface="Courier New" pitchFamily="49" charset="0"/>
              </a:rPr>
              <a:t>a matriz </a:t>
            </a:r>
            <a:r>
              <a:rPr lang="pt-BR" altLang="pt-BR" b="1">
                <a:solidFill>
                  <a:srgbClr val="000000"/>
                </a:solidFill>
                <a:cs typeface="Courier New" pitchFamily="49" charset="0"/>
              </a:rPr>
              <a:t>B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, </a:t>
            </a:r>
            <a:r>
              <a:rPr lang="pt-BR" altLang="pt-BR" sz="2800">
                <a:solidFill>
                  <a:srgbClr val="000000"/>
                </a:solidFill>
                <a:cs typeface="Courier New" pitchFamily="49" charset="0"/>
              </a:rPr>
              <a:t>com dimensões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m</a:t>
            </a:r>
            <a:r>
              <a:rPr lang="pt-BR" altLang="pt-BR" sz="2800">
                <a:solidFill>
                  <a:srgbClr val="000000"/>
                </a:solidFill>
                <a:cs typeface="Courier New" pitchFamily="49" charset="0"/>
              </a:rPr>
              <a:t>x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p</a:t>
            </a:r>
            <a:r>
              <a:rPr lang="pt-BR" altLang="pt-BR" sz="2800">
                <a:solidFill>
                  <a:srgbClr val="000000"/>
                </a:solidFill>
                <a:cs typeface="Courier New" pitchFamily="49" charset="0"/>
              </a:rPr>
              <a:t>;</a:t>
            </a:r>
          </a:p>
          <a:p>
            <a:pPr marL="457200" indent="-4572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buFont typeface="Arial" panose="020B0604020202020204" pitchFamily="34" charset="0"/>
              <a:buChar char="•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e a matriz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C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, com dimensões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n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x</a:t>
            </a:r>
            <a:r>
              <a:rPr lang="pt-BR" altLang="pt-BR" b="1">
                <a:solidFill>
                  <a:srgbClr val="000000"/>
                </a:solidFill>
                <a:cs typeface="Courier New" pitchFamily="49" charset="0"/>
              </a:rPr>
              <a:t>p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.</a:t>
            </a:r>
          </a:p>
          <a:p>
            <a:pPr marL="266700" indent="-2667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	Sua função deve calcular a  multiplicação de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A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 por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B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 e armazenar o resultado na matriz </a:t>
            </a:r>
            <a:r>
              <a:rPr lang="pt-BR" altLang="pt-BR" sz="2800" b="1">
                <a:solidFill>
                  <a:srgbClr val="000000"/>
                </a:solidFill>
                <a:cs typeface="Courier New" pitchFamily="49" charset="0"/>
              </a:rPr>
              <a:t>C</a:t>
            </a:r>
            <a:r>
              <a:rPr lang="pt-BR" altLang="pt-BR" sz="2800" b="0">
                <a:solidFill>
                  <a:srgbClr val="000000"/>
                </a:solidFill>
                <a:cs typeface="Courier New" pitchFamily="49" charset="0"/>
              </a:rPr>
              <a:t>.</a:t>
            </a:r>
            <a:endParaRPr lang="pt-BR" sz="2800" b="0" dirty="0">
              <a:solidFill>
                <a:schemeClr val="tx1"/>
              </a:solidFill>
            </a:endParaRPr>
          </a:p>
          <a:p>
            <a:pPr marL="914400" lvl="1" indent="-457200" defTabSz="449263" eaLnBrk="1" hangingPunct="1">
              <a:spcBef>
                <a:spcPts val="650"/>
              </a:spcBef>
              <a:buClr>
                <a:srgbClr val="330066"/>
              </a:buClr>
              <a:buSzPct val="100000"/>
              <a:buFont typeface="+mj-lt"/>
              <a:buAutoNum type="alphaUcPeriod"/>
              <a:tabLst>
                <a:tab pos="717550" algn="l"/>
                <a:tab pos="904875" algn="l"/>
                <a:tab pos="1819275" algn="l"/>
                <a:tab pos="2733675" algn="l"/>
                <a:tab pos="3648075" algn="l"/>
                <a:tab pos="4562475" algn="l"/>
                <a:tab pos="5476875" algn="l"/>
                <a:tab pos="6391275" algn="l"/>
                <a:tab pos="7305675" algn="l"/>
                <a:tab pos="8220075" algn="l"/>
                <a:tab pos="9134475" algn="l"/>
                <a:tab pos="10048875" algn="l"/>
                <a:tab pos="10326688" algn="l"/>
                <a:tab pos="10775950" algn="l"/>
                <a:tab pos="10779125" algn="l"/>
              </a:tabLst>
              <a:defRPr/>
            </a:pPr>
            <a:endParaRPr lang="pt-BR" sz="28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60374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B38C19-3B09-871F-7217-954E03A95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16</a:t>
            </a:fld>
            <a:endParaRPr lang="pt-BR" sz="1400" b="1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D6FBE0-F667-E6CF-49CF-D89A50561FD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439816" y="2204864"/>
            <a:ext cx="7128792" cy="3133558"/>
          </a:xfrm>
        </p:spPr>
        <p:txBody>
          <a:bodyPr/>
          <a:lstStyle/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MENOTTI, D.; OLIVEIRA, L. </a:t>
            </a:r>
            <a:r>
              <a:rPr lang="pt-BR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CI-1002: Programação 2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. Disponível em: &lt;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hlinkClick r:id="rId2"/>
              </a:rPr>
              <a:t>https://wiki.inf.ufpr.br/</a:t>
            </a:r>
            <a:r>
              <a:rPr lang="pt-B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  <a:hlinkClick r:id="rId2"/>
              </a:rPr>
              <a:t>maziero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hlinkClick r:id="rId2"/>
              </a:rPr>
              <a:t>/</a:t>
            </a:r>
            <a:r>
              <a:rPr lang="pt-B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  <a:hlinkClick r:id="rId2"/>
              </a:rPr>
              <a:t>doku.php?id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hlinkClick r:id="rId2"/>
              </a:rPr>
              <a:t>=prog2:start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&gt;. Acesso em: 03 de janeiro de 2023. 	</a:t>
            </a:r>
          </a:p>
          <a:p>
            <a:endParaRPr lang="pt-BR" dirty="0"/>
          </a:p>
          <a:p>
            <a:r>
              <a:rPr lang="pt-BR" sz="1800" b="0" i="0" u="none" strike="noStrike" baseline="0" dirty="0">
                <a:solidFill>
                  <a:srgbClr val="000009"/>
                </a:solidFill>
                <a:latin typeface="Arial" panose="020B0604020202020204" pitchFamily="34" charset="0"/>
              </a:rPr>
              <a:t>DEITEL, P.; DEITEL, H. </a:t>
            </a:r>
            <a:r>
              <a:rPr lang="pt-BR" sz="1800" b="1" i="0" u="none" strike="noStrike" baseline="0" dirty="0">
                <a:solidFill>
                  <a:srgbClr val="000009"/>
                </a:solidFill>
                <a:latin typeface="Arial" panose="020B0604020202020204" pitchFamily="34" charset="0"/>
              </a:rPr>
              <a:t>C: Como programar. </a:t>
            </a:r>
            <a:r>
              <a:rPr lang="pt-BR" sz="1800" b="0" i="0" u="none" strike="noStrike" baseline="0" dirty="0">
                <a:solidFill>
                  <a:srgbClr val="000009"/>
                </a:solidFill>
                <a:latin typeface="Arial" panose="020B0604020202020204" pitchFamily="34" charset="0"/>
              </a:rPr>
              <a:t>6ª edição. Editora Pearson, 2011. </a:t>
            </a:r>
            <a:r>
              <a:rPr lang="pt-BR" sz="1800" b="0" i="1" u="none" strike="noStrike" baseline="0" dirty="0">
                <a:solidFill>
                  <a:srgbClr val="000009"/>
                </a:solidFill>
                <a:latin typeface="Arial" panose="020B0604020202020204" pitchFamily="34" charset="0"/>
              </a:rPr>
              <a:t>(disponível na Biblioteca Virtual Pearson)</a:t>
            </a:r>
          </a:p>
          <a:p>
            <a:endParaRPr lang="pt-BR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2EC77E5-2423-2B76-B7BF-099DF07AFC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</p:spTree>
    <p:extLst>
      <p:ext uri="{BB962C8B-B14F-4D97-AF65-F5344CB8AC3E}">
        <p14:creationId xmlns:p14="http://schemas.microsoft.com/office/powerpoint/2010/main" val="3254625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161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Matrizes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916832"/>
            <a:ext cx="10060432" cy="331236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Tipo de dado usado para representar uma coleção de variáveis de um mesmo tipo.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Estrutura de dados bidimensional ou tridimensional.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Uma matriz bidimensional contém matrizes unidimensionais.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Sintaxe: </a:t>
            </a:r>
            <a:r>
              <a:rPr lang="pt-BR" b="1" i="1">
                <a:solidFill>
                  <a:srgbClr val="7030A0"/>
                </a:solidFill>
              </a:rPr>
              <a:t>tipo</a:t>
            </a:r>
            <a:r>
              <a:rPr lang="pt-BR" i="1"/>
              <a:t> </a:t>
            </a:r>
            <a:r>
              <a:rPr lang="pt-BR" b="1" i="1">
                <a:solidFill>
                  <a:schemeClr val="accent2"/>
                </a:solidFill>
              </a:rPr>
              <a:t>variavel</a:t>
            </a:r>
            <a:r>
              <a:rPr lang="pt-BR" i="1"/>
              <a:t>[</a:t>
            </a:r>
            <a:r>
              <a:rPr lang="pt-BR" i="1" dirty="0">
                <a:solidFill>
                  <a:srgbClr val="0070C0"/>
                </a:solidFill>
              </a:rPr>
              <a:t>linhas</a:t>
            </a:r>
            <a:r>
              <a:rPr lang="pt-BR" i="1" dirty="0"/>
              <a:t>][</a:t>
            </a:r>
            <a:r>
              <a:rPr lang="pt-BR" i="1" dirty="0">
                <a:solidFill>
                  <a:schemeClr val="accent6">
                    <a:lumMod val="75000"/>
                  </a:schemeClr>
                </a:solidFill>
              </a:rPr>
              <a:t>colunas</a:t>
            </a:r>
            <a:r>
              <a:rPr lang="pt-BR" i="1" dirty="0"/>
              <a:t>]</a:t>
            </a:r>
            <a:r>
              <a:rPr lang="pt-BR" dirty="0"/>
              <a:t>;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6126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3D3525-56BB-ED02-A19E-4A08C2CAF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8CEBB2-BD7F-CC17-DCCB-F908B73CDB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5440" y="0"/>
            <a:ext cx="2883265" cy="1276907"/>
          </a:xfrm>
        </p:spPr>
        <p:txBody>
          <a:bodyPr/>
          <a:lstStyle/>
          <a:p>
            <a:r>
              <a:rPr lang="pt-BR" dirty="0"/>
              <a:t>Exemplo 1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A79A010-466F-5F5C-5CFB-4A47B1DD2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76" y="1340768"/>
            <a:ext cx="7896225" cy="5353050"/>
          </a:xfrm>
          <a:prstGeom prst="rect">
            <a:avLst/>
          </a:prstGeom>
        </p:spPr>
      </p:pic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E93D94F2-048B-ADCA-E90A-FC6694B888E8}"/>
              </a:ext>
            </a:extLst>
          </p:cNvPr>
          <p:cNvCxnSpPr/>
          <p:nvPr/>
        </p:nvCxnSpPr>
        <p:spPr>
          <a:xfrm flipH="1">
            <a:off x="3791744" y="2173501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95C36D-C1BF-1931-3250-1A6D2BF2D49D}"/>
              </a:ext>
            </a:extLst>
          </p:cNvPr>
          <p:cNvSpPr txBox="1"/>
          <p:nvPr/>
        </p:nvSpPr>
        <p:spPr>
          <a:xfrm>
            <a:off x="5447928" y="1988840"/>
            <a:ext cx="3744416" cy="369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Tamanho máximo da matriz 50x6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7AA92A44-E155-AC81-FA9E-0C758B638665}"/>
              </a:ext>
            </a:extLst>
          </p:cNvPr>
          <p:cNvCxnSpPr/>
          <p:nvPr/>
        </p:nvCxnSpPr>
        <p:spPr>
          <a:xfrm flipH="1">
            <a:off x="4847209" y="2916956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7F27228-C1EA-EECB-DC81-5A6E99374A9A}"/>
              </a:ext>
            </a:extLst>
          </p:cNvPr>
          <p:cNvSpPr txBox="1"/>
          <p:nvPr/>
        </p:nvSpPr>
        <p:spPr>
          <a:xfrm>
            <a:off x="6503393" y="2732295"/>
            <a:ext cx="3744416" cy="369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Declaração da matriz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EA8652A9-C9AC-61E7-6ADE-AE357088780D}"/>
              </a:ext>
            </a:extLst>
          </p:cNvPr>
          <p:cNvCxnSpPr/>
          <p:nvPr/>
        </p:nvCxnSpPr>
        <p:spPr>
          <a:xfrm flipH="1">
            <a:off x="4079776" y="3350139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0D3A477-FA7F-C5B6-65B2-926337C08F8A}"/>
              </a:ext>
            </a:extLst>
          </p:cNvPr>
          <p:cNvSpPr txBox="1"/>
          <p:nvPr/>
        </p:nvSpPr>
        <p:spPr>
          <a:xfrm>
            <a:off x="5735960" y="3165478"/>
            <a:ext cx="3744416" cy="369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Laço i para percorrer as linhas</a:t>
            </a:r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DA05E6D8-1531-0888-9EF2-67C5CD698DC3}"/>
              </a:ext>
            </a:extLst>
          </p:cNvPr>
          <p:cNvCxnSpPr/>
          <p:nvPr/>
        </p:nvCxnSpPr>
        <p:spPr>
          <a:xfrm flipH="1">
            <a:off x="6818536" y="3813550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2A56775-EE0B-5811-D2ED-DD0F3563068B}"/>
              </a:ext>
            </a:extLst>
          </p:cNvPr>
          <p:cNvSpPr txBox="1"/>
          <p:nvPr/>
        </p:nvSpPr>
        <p:spPr>
          <a:xfrm>
            <a:off x="8474720" y="3628889"/>
            <a:ext cx="3744416" cy="369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Laço j para percorrer as colunas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0886C4B7-D5FE-59EA-D8EA-9F65486922CB}"/>
              </a:ext>
            </a:extLst>
          </p:cNvPr>
          <p:cNvCxnSpPr>
            <a:cxnSpLocks/>
          </p:cNvCxnSpPr>
          <p:nvPr/>
        </p:nvCxnSpPr>
        <p:spPr>
          <a:xfrm flipH="1" flipV="1">
            <a:off x="5051584" y="5460052"/>
            <a:ext cx="347712" cy="4726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1C884D9-8287-6299-C971-F947A68AA692}"/>
              </a:ext>
            </a:extLst>
          </p:cNvPr>
          <p:cNvSpPr txBox="1"/>
          <p:nvPr/>
        </p:nvSpPr>
        <p:spPr>
          <a:xfrm>
            <a:off x="4680745" y="5871943"/>
            <a:ext cx="37444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Imprime elemento por elemento da matriz onde i </a:t>
            </a:r>
            <a:r>
              <a:rPr lang="pt-BR" dirty="0">
                <a:solidFill>
                  <a:srgbClr val="FF0000"/>
                </a:solidFill>
                <a:sym typeface="Wingdings" panose="05000000000000000000" pitchFamily="2" charset="2"/>
              </a:rPr>
              <a:t> linha e j  coluna</a:t>
            </a:r>
            <a:endParaRPr lang="pt-BR" dirty="0">
              <a:solidFill>
                <a:srgbClr val="FF0000"/>
              </a:solidFill>
            </a:endParaRP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605D2F46-4A7D-2C71-54DC-827BF5785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2881" y="4494262"/>
            <a:ext cx="3336591" cy="212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995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Matrizes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916832"/>
            <a:ext cx="10060432" cy="4680520"/>
          </a:xfrm>
        </p:spPr>
        <p:txBody>
          <a:bodyPr/>
          <a:lstStyle/>
          <a:p>
            <a:r>
              <a:rPr lang="pt-BR" dirty="0"/>
              <a:t>Podemos fazer a atribuição da matriz manualmente:</a:t>
            </a:r>
          </a:p>
          <a:p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#define linha 2</a:t>
            </a:r>
          </a:p>
          <a:p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#define coluna 2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	int main() {</a:t>
            </a:r>
            <a:endParaRPr lang="pt-B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	  int </a:t>
            </a:r>
            <a:r>
              <a:rPr lang="pt-B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matrizA</a:t>
            </a:r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[linha][coluna];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	  int </a:t>
            </a:r>
            <a:r>
              <a:rPr lang="pt-B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matrizB</a:t>
            </a:r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[linha][</a:t>
            </a:r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coluna] = {{6,3}, {1,4}};</a:t>
            </a:r>
            <a:endParaRPr lang="pt-B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pt-B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	  matrizA</a:t>
            </a:r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[0][0]=6;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	  matrizA</a:t>
            </a:r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[0][1]=3;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	  matrizA</a:t>
            </a:r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[1][0]=1;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	  matrizA</a:t>
            </a:r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[1][1]=</a:t>
            </a:r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4;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	  return 0;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  <a:endParaRPr lang="pt-B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pt-B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endParaRPr lang="pt-B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pt-B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pt-BR" dirty="0"/>
          </a:p>
          <a:p>
            <a:endParaRPr lang="pt-BR" dirty="0"/>
          </a:p>
        </p:txBody>
      </p: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A97D9DFE-F032-1B2E-B264-B212DCB8458A}"/>
              </a:ext>
            </a:extLst>
          </p:cNvPr>
          <p:cNvCxnSpPr/>
          <p:nvPr/>
        </p:nvCxnSpPr>
        <p:spPr>
          <a:xfrm flipH="1">
            <a:off x="4727848" y="2780928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5171E320-145B-B4DF-B21F-78B3F8B92535}"/>
              </a:ext>
            </a:extLst>
          </p:cNvPr>
          <p:cNvSpPr txBox="1"/>
          <p:nvPr/>
        </p:nvSpPr>
        <p:spPr>
          <a:xfrm>
            <a:off x="6384032" y="2596267"/>
            <a:ext cx="3744416" cy="369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Define a dimensão da matriz</a:t>
            </a:r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B71A197B-C08B-5FE6-212E-63010919ADF6}"/>
              </a:ext>
            </a:extLst>
          </p:cNvPr>
          <p:cNvCxnSpPr/>
          <p:nvPr/>
        </p:nvCxnSpPr>
        <p:spPr>
          <a:xfrm flipH="1">
            <a:off x="5725616" y="3584392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25C65A1C-7329-948B-4FE3-ADF1CD523906}"/>
              </a:ext>
            </a:extLst>
          </p:cNvPr>
          <p:cNvSpPr txBox="1"/>
          <p:nvPr/>
        </p:nvSpPr>
        <p:spPr>
          <a:xfrm>
            <a:off x="7381800" y="3399731"/>
            <a:ext cx="3744416" cy="369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solidFill>
                  <a:srgbClr val="FF0000"/>
                </a:solidFill>
              </a:rPr>
              <a:t>Cria matriz </a:t>
            </a:r>
            <a:r>
              <a:rPr lang="pt-BR" dirty="0">
                <a:solidFill>
                  <a:srgbClr val="FF0000"/>
                </a:solidFill>
              </a:rPr>
              <a:t>2x2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7488EF73-E919-B07C-9FBB-02237BF16EE0}"/>
              </a:ext>
            </a:extLst>
          </p:cNvPr>
          <p:cNvCxnSpPr/>
          <p:nvPr/>
        </p:nvCxnSpPr>
        <p:spPr>
          <a:xfrm flipH="1">
            <a:off x="4802312" y="4608555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45A5C3DE-1368-054E-B6F2-6731D5ACBB64}"/>
              </a:ext>
            </a:extLst>
          </p:cNvPr>
          <p:cNvSpPr txBox="1"/>
          <p:nvPr/>
        </p:nvSpPr>
        <p:spPr>
          <a:xfrm>
            <a:off x="6458496" y="4423894"/>
            <a:ext cx="3744416" cy="369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Atribuição de elementos</a:t>
            </a:r>
          </a:p>
        </p:txBody>
      </p:sp>
      <p:cxnSp>
        <p:nvCxnSpPr>
          <p:cNvPr id="12" name="Conector de Seta Reta 3">
            <a:extLst>
              <a:ext uri="{FF2B5EF4-FFF2-40B4-BE49-F238E27FC236}">
                <a16:creationId xmlns:a16="http://schemas.microsoft.com/office/drawing/2014/main" id="{6B66CC11-3A32-F7E5-432D-ED0E03CEFD40}"/>
              </a:ext>
            </a:extLst>
          </p:cNvPr>
          <p:cNvCxnSpPr>
            <a:cxnSpLocks/>
          </p:cNvCxnSpPr>
          <p:nvPr/>
        </p:nvCxnSpPr>
        <p:spPr>
          <a:xfrm flipH="1">
            <a:off x="7824192" y="3953714"/>
            <a:ext cx="64431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ixaDeTexto 6">
            <a:extLst>
              <a:ext uri="{FF2B5EF4-FFF2-40B4-BE49-F238E27FC236}">
                <a16:creationId xmlns:a16="http://schemas.microsoft.com/office/drawing/2014/main" id="{67FF36CA-792F-18B4-0D39-3D67EF05CB00}"/>
              </a:ext>
            </a:extLst>
          </p:cNvPr>
          <p:cNvSpPr txBox="1"/>
          <p:nvPr/>
        </p:nvSpPr>
        <p:spPr>
          <a:xfrm>
            <a:off x="8468504" y="3769053"/>
            <a:ext cx="3744416" cy="369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>
                <a:solidFill>
                  <a:srgbClr val="FF0000"/>
                </a:solidFill>
              </a:rPr>
              <a:t>Cria e inicializa matriz </a:t>
            </a:r>
            <a:r>
              <a:rPr lang="pt-BR" dirty="0">
                <a:solidFill>
                  <a:srgbClr val="FF0000"/>
                </a:solidFill>
              </a:rPr>
              <a:t>2x2</a:t>
            </a:r>
          </a:p>
        </p:txBody>
      </p:sp>
    </p:spTree>
    <p:extLst>
      <p:ext uri="{BB962C8B-B14F-4D97-AF65-F5344CB8AC3E}">
        <p14:creationId xmlns:p14="http://schemas.microsoft.com/office/powerpoint/2010/main" val="3692564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Matrizes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916832"/>
            <a:ext cx="10060432" cy="4464496"/>
          </a:xfrm>
        </p:spPr>
        <p:txBody>
          <a:bodyPr/>
          <a:lstStyle/>
          <a:p>
            <a:r>
              <a:rPr lang="pt-BR" sz="2000" dirty="0"/>
              <a:t>Podemos fazer a atribuição da matriz usando laço for:</a:t>
            </a:r>
          </a:p>
          <a:p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linha 3</a:t>
            </a:r>
          </a:p>
          <a:p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#define coluna 3</a:t>
            </a:r>
          </a:p>
          <a:p>
            <a:endParaRPr lang="pt-BR" sz="16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int main() {</a:t>
            </a:r>
            <a:endParaRPr lang="pt-B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  int </a:t>
            </a:r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matriz[linha][coluna];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  for </a:t>
            </a:r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(i=0; i&lt;linha; i++){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    for </a:t>
            </a:r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(j=0; j&lt;coluna; j++){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      scanf("%d", </a:t>
            </a:r>
            <a:r>
              <a:rPr lang="pt-B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&amp;matriz[i][j]);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pt-B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  return 0;</a:t>
            </a:r>
          </a:p>
          <a:p>
            <a:r>
              <a:rPr lang="pt-BR" sz="160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pt-BR" sz="2000" dirty="0"/>
          </a:p>
          <a:p>
            <a:endParaRPr lang="pt-BR" sz="2000" dirty="0"/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D58636C0-E3F7-61DD-469D-1CCB98352B7F}"/>
              </a:ext>
            </a:extLst>
          </p:cNvPr>
          <p:cNvCxnSpPr/>
          <p:nvPr/>
        </p:nvCxnSpPr>
        <p:spPr>
          <a:xfrm flipH="1">
            <a:off x="5447928" y="4837797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319524F1-76C1-0091-3390-F4B578E681A0}"/>
              </a:ext>
            </a:extLst>
          </p:cNvPr>
          <p:cNvSpPr txBox="1"/>
          <p:nvPr/>
        </p:nvSpPr>
        <p:spPr>
          <a:xfrm>
            <a:off x="7104112" y="4653136"/>
            <a:ext cx="3744416" cy="369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Valor é atribuído por referência (&amp;)</a:t>
            </a:r>
          </a:p>
        </p:txBody>
      </p:sp>
    </p:spTree>
    <p:extLst>
      <p:ext uri="{BB962C8B-B14F-4D97-AF65-F5344CB8AC3E}">
        <p14:creationId xmlns:p14="http://schemas.microsoft.com/office/powerpoint/2010/main" val="12611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3D3525-56BB-ED02-A19E-4A08C2CAF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8CEBB2-BD7F-CC17-DCCB-F908B73CDB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5440" y="0"/>
            <a:ext cx="2883265" cy="1276907"/>
          </a:xfrm>
        </p:spPr>
        <p:txBody>
          <a:bodyPr/>
          <a:lstStyle/>
          <a:p>
            <a:r>
              <a:rPr lang="pt-BR" dirty="0"/>
              <a:t>Exemplo 2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BDFE82F-882D-76A5-0950-6D53FFD1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457683"/>
            <a:ext cx="5067300" cy="4972050"/>
          </a:xfrm>
          <a:prstGeom prst="rect">
            <a:avLst/>
          </a:prstGeom>
        </p:spPr>
      </p:pic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AD6ED1F1-D1D7-2EFE-AD2E-0E9EC84FD120}"/>
              </a:ext>
            </a:extLst>
          </p:cNvPr>
          <p:cNvCxnSpPr/>
          <p:nvPr/>
        </p:nvCxnSpPr>
        <p:spPr>
          <a:xfrm flipH="1">
            <a:off x="3140144" y="1885469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341B24BC-8AE9-382A-6B55-C48DA7D9CC54}"/>
              </a:ext>
            </a:extLst>
          </p:cNvPr>
          <p:cNvSpPr txBox="1"/>
          <p:nvPr/>
        </p:nvSpPr>
        <p:spPr>
          <a:xfrm>
            <a:off x="4796328" y="1700808"/>
            <a:ext cx="3744416" cy="369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Define a dimensão da matriz</a:t>
            </a:r>
          </a:p>
        </p:txBody>
      </p: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E371BC30-33CE-8ECC-5E35-6D1B5B705C2B}"/>
              </a:ext>
            </a:extLst>
          </p:cNvPr>
          <p:cNvCxnSpPr/>
          <p:nvPr/>
        </p:nvCxnSpPr>
        <p:spPr>
          <a:xfrm flipH="1">
            <a:off x="4885233" y="2677413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B6821624-EE2D-8A37-3104-4BC1614CDB8D}"/>
              </a:ext>
            </a:extLst>
          </p:cNvPr>
          <p:cNvSpPr txBox="1"/>
          <p:nvPr/>
        </p:nvSpPr>
        <p:spPr>
          <a:xfrm>
            <a:off x="6541417" y="2492752"/>
            <a:ext cx="3744416" cy="369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Cria a matriz 3x3</a:t>
            </a:r>
          </a:p>
        </p:txBody>
      </p: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A3881217-8EA8-25C3-CED7-285DD0DE0D5D}"/>
              </a:ext>
            </a:extLst>
          </p:cNvPr>
          <p:cNvCxnSpPr/>
          <p:nvPr/>
        </p:nvCxnSpPr>
        <p:spPr>
          <a:xfrm flipH="1">
            <a:off x="5303912" y="3757677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D00D1FE6-E09E-AF17-749C-86DE4D1ED00E}"/>
              </a:ext>
            </a:extLst>
          </p:cNvPr>
          <p:cNvSpPr txBox="1"/>
          <p:nvPr/>
        </p:nvSpPr>
        <p:spPr>
          <a:xfrm>
            <a:off x="6960096" y="3573016"/>
            <a:ext cx="4464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Entrada de dados via teclado na matriz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07AB74D4-7696-2B75-ED94-85E273AB0132}"/>
              </a:ext>
            </a:extLst>
          </p:cNvPr>
          <p:cNvSpPr txBox="1"/>
          <p:nvPr/>
        </p:nvSpPr>
        <p:spPr>
          <a:xfrm>
            <a:off x="6939980" y="4849992"/>
            <a:ext cx="37444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Imprime elemento por elemento da matriz onde i </a:t>
            </a:r>
            <a:r>
              <a:rPr lang="pt-BR" dirty="0">
                <a:solidFill>
                  <a:srgbClr val="FF0000"/>
                </a:solidFill>
                <a:sym typeface="Wingdings" panose="05000000000000000000" pitchFamily="2" charset="2"/>
              </a:rPr>
              <a:t> linha e j  coluna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0C2186BE-D750-E5BC-1ABF-EDD5C84DA1F8}"/>
              </a:ext>
            </a:extLst>
          </p:cNvPr>
          <p:cNvCxnSpPr/>
          <p:nvPr/>
        </p:nvCxnSpPr>
        <p:spPr>
          <a:xfrm flipH="1">
            <a:off x="5303912" y="5013176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58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Matriz como argumento de função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2" y="1916832"/>
            <a:ext cx="10505055" cy="4464496"/>
          </a:xfrm>
        </p:spPr>
        <p:txBody>
          <a:bodyPr/>
          <a:lstStyle/>
          <a:p>
            <a:r>
              <a:rPr lang="pt-BR"/>
              <a:t>Passar </a:t>
            </a:r>
            <a:r>
              <a:rPr lang="pt-BR" dirty="0"/>
              <a:t>uma matriz como argumento de </a:t>
            </a:r>
            <a:r>
              <a:rPr lang="pt-BR"/>
              <a:t>função exige atenção!</a:t>
            </a:r>
            <a:endParaRPr lang="pt-BR" dirty="0"/>
          </a:p>
          <a:p>
            <a:r>
              <a:rPr lang="pt-BR"/>
              <a:t>Ao declarar o parâmetro da função, ou (a) declaramos todas as dimensões ou (b) declaramos todas as dimensões menos a primeira. 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07962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3D3525-56BB-ED02-A19E-4A08C2CAF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8CEBB2-BD7F-CC17-DCCB-F908B73CDB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5440" y="0"/>
            <a:ext cx="2883265" cy="1276907"/>
          </a:xfrm>
        </p:spPr>
        <p:txBody>
          <a:bodyPr/>
          <a:lstStyle/>
          <a:p>
            <a:r>
              <a:rPr lang="pt-BR" dirty="0"/>
              <a:t>Exemplo 3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FB04B9E-8688-7F96-A3A3-6DE89DAB8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271894"/>
            <a:ext cx="4914900" cy="6286500"/>
          </a:xfrm>
          <a:prstGeom prst="rect">
            <a:avLst/>
          </a:prstGeom>
        </p:spPr>
      </p:pic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05B6FF5C-4918-227C-A568-9499D7196973}"/>
              </a:ext>
            </a:extLst>
          </p:cNvPr>
          <p:cNvCxnSpPr/>
          <p:nvPr/>
        </p:nvCxnSpPr>
        <p:spPr>
          <a:xfrm flipH="1">
            <a:off x="3647728" y="5629885"/>
            <a:ext cx="151216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CBD3F32-6577-A1C5-1AB1-98E9F8EDE540}"/>
              </a:ext>
            </a:extLst>
          </p:cNvPr>
          <p:cNvSpPr txBox="1"/>
          <p:nvPr/>
        </p:nvSpPr>
        <p:spPr>
          <a:xfrm>
            <a:off x="5303912" y="5445224"/>
            <a:ext cx="3744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Chamada da função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27F7F32D-77B8-3492-2893-C00C945767E6}"/>
              </a:ext>
            </a:extLst>
          </p:cNvPr>
          <p:cNvCxnSpPr>
            <a:cxnSpLocks/>
          </p:cNvCxnSpPr>
          <p:nvPr/>
        </p:nvCxnSpPr>
        <p:spPr>
          <a:xfrm flipH="1" flipV="1">
            <a:off x="5015881" y="1276907"/>
            <a:ext cx="864096" cy="4239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89E0E70-1684-A47A-55CB-BB529F82F81E}"/>
              </a:ext>
            </a:extLst>
          </p:cNvPr>
          <p:cNvSpPr txBox="1"/>
          <p:nvPr/>
        </p:nvSpPr>
        <p:spPr>
          <a:xfrm>
            <a:off x="5898233" y="1674436"/>
            <a:ext cx="3744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Matriz como argumento da função</a:t>
            </a:r>
          </a:p>
        </p:txBody>
      </p:sp>
    </p:spTree>
    <p:extLst>
      <p:ext uri="{BB962C8B-B14F-4D97-AF65-F5344CB8AC3E}">
        <p14:creationId xmlns:p14="http://schemas.microsoft.com/office/powerpoint/2010/main" val="2912176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E4C7AE7-DBE9-4065-2BDD-22C175A89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Matriz como argumento </a:t>
            </a:r>
            <a:r>
              <a:rPr lang="pt-BR"/>
              <a:t>de função (C99)</a:t>
            </a:r>
            <a:endParaRPr lang="pt-B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7ACF7-54DB-F9A6-0503-0F942294D3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4933562" y="209658"/>
            <a:ext cx="7065979" cy="93503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pt-BR" sz="1600"/>
              <a:t>Se o seu compilador for compatível com C99 ou superior, você pode passar as dimensões como parâmetros, </a:t>
            </a:r>
            <a:r>
              <a:rPr lang="pt-BR" sz="1600" b="1"/>
              <a:t>antes</a:t>
            </a:r>
            <a:r>
              <a:rPr lang="pt-BR" sz="1600"/>
              <a:t> da matriz:</a:t>
            </a:r>
            <a:endParaRPr lang="pt-BR" sz="1600" dirty="0"/>
          </a:p>
          <a:p>
            <a:pPr marL="0" indent="0">
              <a:buNone/>
            </a:pPr>
            <a:endParaRPr lang="pt-BR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95C0C7-E9E1-CF6C-2FE0-65B82C625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562" y="1011127"/>
            <a:ext cx="6912768" cy="562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972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FB059F9-BD86-4F49-8B9D-20D368B6E2E2}" vid="{DFBC265E-FCD0-1146-B589-9D39084F5BE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do Office</Template>
  <TotalTime>5172</TotalTime>
  <Words>986</Words>
  <Application>Microsoft Office PowerPoint</Application>
  <PresentationFormat>Widescreen</PresentationFormat>
  <Paragraphs>109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Consolas</vt:lpstr>
      <vt:lpstr>Courier New</vt:lpstr>
      <vt:lpstr>Times New Roman</vt:lpstr>
      <vt:lpstr>Tema do Office</vt:lpstr>
      <vt:lpstr>Matrizes</vt:lpstr>
      <vt:lpstr>Matrizes</vt:lpstr>
      <vt:lpstr>PowerPoint Presentation</vt:lpstr>
      <vt:lpstr>Matrizes</vt:lpstr>
      <vt:lpstr>Matrizes</vt:lpstr>
      <vt:lpstr>PowerPoint Presentation</vt:lpstr>
      <vt:lpstr>Matriz como argumento de função</vt:lpstr>
      <vt:lpstr>PowerPoint Presentation</vt:lpstr>
      <vt:lpstr>Matriz como argumento de função (C99)</vt:lpstr>
      <vt:lpstr>Exercicios</vt:lpstr>
      <vt:lpstr>Exercicios</vt:lpstr>
      <vt:lpstr>Exercicios</vt:lpstr>
      <vt:lpstr>Exercicios</vt:lpstr>
      <vt:lpstr>Exercicios</vt:lpstr>
      <vt:lpstr>Exercicios</vt:lpstr>
      <vt:lpstr>Referências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Utilize títulos de apresentação até duas linhas</dc:title>
  <dc:creator>Pedro Cacique</dc:creator>
  <cp:lastModifiedBy>Tomaz Mikio Sasaki</cp:lastModifiedBy>
  <cp:revision>149</cp:revision>
  <cp:lastPrinted>2020-01-27T17:34:03Z</cp:lastPrinted>
  <dcterms:created xsi:type="dcterms:W3CDTF">2020-02-06T20:42:48Z</dcterms:created>
  <dcterms:modified xsi:type="dcterms:W3CDTF">2023-10-10T01:15:49Z</dcterms:modified>
</cp:coreProperties>
</file>

<file path=docProps/thumbnail.jpeg>
</file>